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2"/>
  </p:notesMasterIdLst>
  <p:sldIdLst>
    <p:sldId id="443" r:id="rId2"/>
    <p:sldId id="444" r:id="rId3"/>
    <p:sldId id="445" r:id="rId4"/>
    <p:sldId id="446" r:id="rId5"/>
    <p:sldId id="447" r:id="rId6"/>
    <p:sldId id="448" r:id="rId7"/>
    <p:sldId id="449" r:id="rId8"/>
    <p:sldId id="450" r:id="rId9"/>
    <p:sldId id="451" r:id="rId10"/>
    <p:sldId id="452" r:id="rId11"/>
    <p:sldId id="453" r:id="rId12"/>
    <p:sldId id="454" r:id="rId13"/>
    <p:sldId id="455" r:id="rId14"/>
    <p:sldId id="456" r:id="rId15"/>
    <p:sldId id="457" r:id="rId16"/>
    <p:sldId id="458" r:id="rId17"/>
    <p:sldId id="459" r:id="rId18"/>
    <p:sldId id="460" r:id="rId19"/>
    <p:sldId id="461" r:id="rId20"/>
    <p:sldId id="462" r:id="rId21"/>
    <p:sldId id="463" r:id="rId22"/>
    <p:sldId id="464" r:id="rId23"/>
    <p:sldId id="465" r:id="rId24"/>
    <p:sldId id="466" r:id="rId25"/>
    <p:sldId id="467" r:id="rId26"/>
    <p:sldId id="468" r:id="rId27"/>
    <p:sldId id="469" r:id="rId28"/>
    <p:sldId id="470" r:id="rId29"/>
    <p:sldId id="471" r:id="rId30"/>
    <p:sldId id="472" r:id="rId31"/>
    <p:sldId id="473" r:id="rId32"/>
    <p:sldId id="474" r:id="rId33"/>
    <p:sldId id="475" r:id="rId34"/>
    <p:sldId id="476" r:id="rId35"/>
    <p:sldId id="477" r:id="rId36"/>
    <p:sldId id="478" r:id="rId37"/>
    <p:sldId id="479" r:id="rId38"/>
    <p:sldId id="480" r:id="rId39"/>
    <p:sldId id="481" r:id="rId40"/>
    <p:sldId id="482" r:id="rId41"/>
    <p:sldId id="483" r:id="rId42"/>
    <p:sldId id="484" r:id="rId43"/>
    <p:sldId id="485" r:id="rId44"/>
    <p:sldId id="486" r:id="rId45"/>
    <p:sldId id="487" r:id="rId46"/>
    <p:sldId id="488" r:id="rId47"/>
    <p:sldId id="489" r:id="rId48"/>
    <p:sldId id="490" r:id="rId49"/>
    <p:sldId id="491" r:id="rId50"/>
    <p:sldId id="492" r:id="rId51"/>
    <p:sldId id="493" r:id="rId52"/>
    <p:sldId id="494" r:id="rId53"/>
    <p:sldId id="495" r:id="rId54"/>
    <p:sldId id="496" r:id="rId55"/>
    <p:sldId id="497" r:id="rId56"/>
    <p:sldId id="498" r:id="rId57"/>
    <p:sldId id="499" r:id="rId58"/>
    <p:sldId id="500" r:id="rId59"/>
    <p:sldId id="501" r:id="rId60"/>
    <p:sldId id="502" r:id="rId61"/>
    <p:sldId id="503" r:id="rId62"/>
    <p:sldId id="504" r:id="rId63"/>
    <p:sldId id="505" r:id="rId64"/>
    <p:sldId id="506" r:id="rId65"/>
    <p:sldId id="507" r:id="rId66"/>
    <p:sldId id="508" r:id="rId67"/>
    <p:sldId id="509" r:id="rId68"/>
    <p:sldId id="510" r:id="rId69"/>
    <p:sldId id="511" r:id="rId70"/>
    <p:sldId id="512" r:id="rId71"/>
    <p:sldId id="513" r:id="rId72"/>
    <p:sldId id="514" r:id="rId73"/>
    <p:sldId id="515" r:id="rId74"/>
    <p:sldId id="516" r:id="rId75"/>
    <p:sldId id="517" r:id="rId76"/>
    <p:sldId id="518" r:id="rId77"/>
    <p:sldId id="519" r:id="rId78"/>
    <p:sldId id="520" r:id="rId79"/>
    <p:sldId id="521" r:id="rId80"/>
    <p:sldId id="522" r:id="rId81"/>
    <p:sldId id="523" r:id="rId82"/>
    <p:sldId id="524" r:id="rId83"/>
    <p:sldId id="525" r:id="rId84"/>
    <p:sldId id="526" r:id="rId85"/>
    <p:sldId id="527" r:id="rId86"/>
    <p:sldId id="528" r:id="rId87"/>
    <p:sldId id="529" r:id="rId88"/>
    <p:sldId id="530" r:id="rId89"/>
    <p:sldId id="531" r:id="rId90"/>
    <p:sldId id="532" r:id="rId91"/>
  </p:sldIdLst>
  <p:sldSz cx="12192000" cy="6858000"/>
  <p:notesSz cx="7315200" cy="9601200"/>
  <p:embeddedFontLst>
    <p:embeddedFont>
      <p:font typeface="Source Sans Pro" panose="020B0604020202020204" charset="0"/>
      <p:regular r:id="rId93"/>
      <p:bold r:id="rId94"/>
      <p:italic r:id="rId95"/>
      <p:boldItalic r:id="rId96"/>
    </p:embeddedFont>
    <p:embeddedFont>
      <p:font typeface="Calibri" panose="020F0502020204030204" pitchFamily="3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7" roundtripDataSignature="AMtx7miChs7EQ82siZHbwQIGG2gfN7xHU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3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289"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290"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288" Type="http://schemas.openxmlformats.org/officeDocument/2006/relationships/presProps" Target="presProps.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291"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287" Type="http://customschemas.google.com/relationships/presentationmetadata" Target="meta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7867965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18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0" name="Google Shape;1480;p18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p1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7" name="Google Shape;1547;p19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p19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4" name="Google Shape;1554;p19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p19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1" name="Google Shape;1561;p19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2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7" name="Google Shape;1567;p20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2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3" name="Google Shape;1573;p20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20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9" name="Google Shape;1579;p20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p20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5" name="Google Shape;1585;p20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2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3" name="Google Shape;1593;p20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p2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9" name="Google Shape;1599;p20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p2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5" name="Google Shape;1605;p20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1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8" name="Google Shape;1488;p18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p2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1" name="Google Shape;1611;p20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2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8" name="Google Shape;1618;p20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p2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4" name="Google Shape;1624;p20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2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0" name="Google Shape;1630;p21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2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7" name="Google Shape;1637;p21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2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4" name="Google Shape;1644;p21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2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1" name="Google Shape;1651;p21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2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9" name="Google Shape;1659;p2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p2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8" name="Google Shape;1668;p21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p2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9" name="Google Shape;1679;p2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p19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5" name="Google Shape;1495;p19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2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5" name="Google Shape;1685;p2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p2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2" name="Google Shape;1692;p21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2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8" name="Google Shape;1698;p21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2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4" name="Google Shape;1704;p2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2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2" name="Google Shape;1712;p2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p2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0" name="Google Shape;1720;p22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p2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7" name="Google Shape;1727;p22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4" name="Google Shape;1734;p22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0" name="Google Shape;1740;p2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2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6" name="Google Shape;1746;p2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p1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3" name="Google Shape;1503;p19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p2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3" name="Google Shape;1753;p2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0" name="Google Shape;1760;p22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6" name="Google Shape;1766;p22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2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3" name="Google Shape;1773;p2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2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0" name="Google Shape;1780;p2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p2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6" name="Google Shape;1786;p23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p2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2" name="Google Shape;1792;p23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2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9" name="Google Shape;1799;p2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2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5" name="Google Shape;1805;p2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2" name="Google Shape;1812;p23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1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1" name="Google Shape;1511;p19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p2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8" name="Google Shape;1818;p2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p2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5" name="Google Shape;1825;p23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2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2" name="Google Shape;1832;p2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2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1" name="Google Shape;1841;p24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p2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7" name="Google Shape;1847;p24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2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3" name="Google Shape;1853;p24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2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9" name="Google Shape;1859;p24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5" name="Google Shape;1865;p2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n-US"/>
              <a:t>To Ensure TRANSPARENCY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p2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1" name="Google Shape;1871;p2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2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9" name="Google Shape;1879;p24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1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8" name="Google Shape;1518;p19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5" name="Google Shape;1885;p2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p24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3" name="Google Shape;1893;p24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2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0" name="Google Shape;1900;p2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p25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7" name="Google Shape;1907;p25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p2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4" name="Google Shape;1914;p25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p2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0" name="Google Shape;1920;p25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2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6" name="Google Shape;1926;p25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p2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2" name="Google Shape;1932;p25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8" name="Google Shape;1938;p25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p2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4" name="Google Shape;1944;p25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p19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6" name="Google Shape;1526;p19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p2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0" name="Google Shape;1950;p25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p25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9" name="Google Shape;1959;p25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p25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8" name="Google Shape;1968;p25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260:notes"/>
          <p:cNvSpPr txBox="1">
            <a:spLocks noGrp="1"/>
          </p:cNvSpPr>
          <p:nvPr>
            <p:ph type="body" idx="1"/>
          </p:nvPr>
        </p:nvSpPr>
        <p:spPr>
          <a:xfrm>
            <a:off x="975360" y="4560570"/>
            <a:ext cx="536448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77" name="Google Shape;1977;p2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p2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5" name="Google Shape;1985;p26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2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2" name="Google Shape;1992;p26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p2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9" name="Google Shape;1999;p26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p2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6" name="Google Shape;2006;p26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p2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3" name="Google Shape;2013;p26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p2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0" name="Google Shape;2020;p26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p1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3" name="Google Shape;1533;p19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p2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6" name="Google Shape;2026;p26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p2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2" name="Google Shape;2032;p26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p2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8" name="Google Shape;2038;p26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p2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4" name="Google Shape;2044;p27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1" name="Google Shape;2051;p27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2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7" name="Google Shape;2057;p27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2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3" name="Google Shape;2063;p27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p2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1" name="Google Shape;2071;p27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p2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9" name="Google Shape;2079;p27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p2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7" name="Google Shape;2087;p27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0" name="Google Shape;1540;p19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p2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5" name="Google Shape;2095;p27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Vertical Text" type="tx">
  <p:cSld name="TITLE_AND_BODY">
    <p:spTree>
      <p:nvGrpSpPr>
        <p:cNvPr id="1" name="Shape 9"/>
        <p:cNvGrpSpPr/>
        <p:nvPr/>
      </p:nvGrpSpPr>
      <p:grpSpPr>
        <a:xfrm>
          <a:off x="0" y="0"/>
          <a:ext cx="0" cy="0"/>
          <a:chOff x="0" y="0"/>
          <a:chExt cx="0" cy="0"/>
        </a:xfrm>
      </p:grpSpPr>
      <p:sp>
        <p:nvSpPr>
          <p:cNvPr id="10" name="Google Shape;10;p279"/>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1" name="Google Shape;11;p279"/>
          <p:cNvSpPr txBox="1">
            <a:spLocks noGrp="1"/>
          </p:cNvSpPr>
          <p:nvPr>
            <p:ph type="body" idx="1"/>
          </p:nvPr>
        </p:nvSpPr>
        <p:spPr>
          <a:xfrm rot="5400000">
            <a:off x="3922184" y="-1589617"/>
            <a:ext cx="4343401" cy="1072303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2" name="Google Shape;12;p2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5"/>
        <p:cNvGrpSpPr/>
        <p:nvPr/>
      </p:nvGrpSpPr>
      <p:grpSpPr>
        <a:xfrm>
          <a:off x="0" y="0"/>
          <a:ext cx="0" cy="0"/>
          <a:chOff x="0" y="0"/>
          <a:chExt cx="0" cy="0"/>
        </a:xfrm>
      </p:grpSpPr>
      <p:sp>
        <p:nvSpPr>
          <p:cNvPr id="56" name="Google Shape;56;p290"/>
          <p:cNvSpPr txBox="1">
            <a:spLocks noGrp="1"/>
          </p:cNvSpPr>
          <p:nvPr>
            <p:ph type="title"/>
          </p:nvPr>
        </p:nvSpPr>
        <p:spPr>
          <a:xfrm rot="5400000">
            <a:off x="8054739" y="2139950"/>
            <a:ext cx="5575301" cy="203200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7" name="Google Shape;57;p290"/>
          <p:cNvSpPr txBox="1">
            <a:spLocks noGrp="1"/>
          </p:cNvSpPr>
          <p:nvPr>
            <p:ph type="body" idx="1"/>
          </p:nvPr>
        </p:nvSpPr>
        <p:spPr>
          <a:xfrm rot="5400000">
            <a:off x="2404532" y="-1303867"/>
            <a:ext cx="5575301" cy="8919636"/>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8" name="Google Shape;58;p2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82"/>
          <p:cNvSpPr/>
          <p:nvPr/>
        </p:nvSpPr>
        <p:spPr>
          <a:xfrm>
            <a:off x="1770888" y="1295400"/>
            <a:ext cx="8650224" cy="3152888"/>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95959"/>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1" name="Google Shape;21;p282"/>
          <p:cNvSpPr txBox="1">
            <a:spLocks noGrp="1"/>
          </p:cNvSpPr>
          <p:nvPr>
            <p:ph type="title"/>
          </p:nvPr>
        </p:nvSpPr>
        <p:spPr>
          <a:xfrm>
            <a:off x="1763895" y="1524000"/>
            <a:ext cx="8664211" cy="1724868"/>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2" name="Google Shape;22;p282"/>
          <p:cNvSpPr txBox="1">
            <a:spLocks noGrp="1"/>
          </p:cNvSpPr>
          <p:nvPr>
            <p:ph type="body" idx="1"/>
          </p:nvPr>
        </p:nvSpPr>
        <p:spPr>
          <a:xfrm>
            <a:off x="1763895" y="3299012"/>
            <a:ext cx="8664213" cy="91664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3" name="Google Shape;23;p2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spTree>
      <p:nvGrpSpPr>
        <p:cNvPr id="1" name="Shape 24"/>
        <p:cNvGrpSpPr/>
        <p:nvPr/>
      </p:nvGrpSpPr>
      <p:grpSpPr>
        <a:xfrm>
          <a:off x="0" y="0"/>
          <a:ext cx="0" cy="0"/>
          <a:chOff x="0" y="0"/>
          <a:chExt cx="0" cy="0"/>
        </a:xfrm>
      </p:grpSpPr>
      <p:sp>
        <p:nvSpPr>
          <p:cNvPr id="25" name="Google Shape;25;p283"/>
          <p:cNvSpPr txBox="1">
            <a:spLocks noGrp="1"/>
          </p:cNvSpPr>
          <p:nvPr>
            <p:ph type="title"/>
          </p:nvPr>
        </p:nvSpPr>
        <p:spPr>
          <a:xfrm>
            <a:off x="484717" y="3352801"/>
            <a:ext cx="11222568" cy="147002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6" name="Google Shape;26;p283"/>
          <p:cNvSpPr txBox="1">
            <a:spLocks noGrp="1"/>
          </p:cNvSpPr>
          <p:nvPr>
            <p:ph type="body" idx="1"/>
          </p:nvPr>
        </p:nvSpPr>
        <p:spPr>
          <a:xfrm>
            <a:off x="484717" y="4771030"/>
            <a:ext cx="11222568" cy="972672"/>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7" name="Google Shape;27;p283"/>
          <p:cNvSpPr>
            <a:spLocks noGrp="1"/>
          </p:cNvSpPr>
          <p:nvPr>
            <p:ph type="pic" idx="2"/>
          </p:nvPr>
        </p:nvSpPr>
        <p:spPr>
          <a:xfrm>
            <a:off x="494640" y="363538"/>
            <a:ext cx="11202721" cy="2836862"/>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28" name="Google Shape;28;p2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9"/>
        <p:cNvGrpSpPr/>
        <p:nvPr/>
      </p:nvGrpSpPr>
      <p:grpSpPr>
        <a:xfrm>
          <a:off x="0" y="0"/>
          <a:ext cx="0" cy="0"/>
          <a:chOff x="0" y="0"/>
          <a:chExt cx="0" cy="0"/>
        </a:xfrm>
      </p:grpSpPr>
      <p:sp>
        <p:nvSpPr>
          <p:cNvPr id="30" name="Google Shape;30;p284"/>
          <p:cNvSpPr txBox="1">
            <a:spLocks noGrp="1"/>
          </p:cNvSpPr>
          <p:nvPr>
            <p:ph type="title"/>
          </p:nvPr>
        </p:nvSpPr>
        <p:spPr>
          <a:xfrm>
            <a:off x="732367" y="2403144"/>
            <a:ext cx="10742084" cy="136207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1" name="Google Shape;31;p284"/>
          <p:cNvSpPr txBox="1">
            <a:spLocks noGrp="1"/>
          </p:cNvSpPr>
          <p:nvPr>
            <p:ph type="body" idx="1"/>
          </p:nvPr>
        </p:nvSpPr>
        <p:spPr>
          <a:xfrm>
            <a:off x="732367" y="3736006"/>
            <a:ext cx="10742084" cy="1500188"/>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2" name="Google Shape;32;p2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285"/>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5" name="Google Shape;35;p285"/>
          <p:cNvSpPr txBox="1">
            <a:spLocks noGrp="1"/>
          </p:cNvSpPr>
          <p:nvPr>
            <p:ph type="body" idx="1"/>
          </p:nvPr>
        </p:nvSpPr>
        <p:spPr>
          <a:xfrm>
            <a:off x="732367" y="1600200"/>
            <a:ext cx="5120641"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SzPts val="2200"/>
              <a:buFont typeface="Calibri"/>
              <a:buNone/>
              <a:defRPr sz="2000"/>
            </a:lvl1pPr>
            <a:lvl2pPr marL="914400" lvl="1" indent="-368300" algn="l">
              <a:lnSpc>
                <a:spcPct val="100000"/>
              </a:lnSpc>
              <a:spcBef>
                <a:spcPts val="1600"/>
              </a:spcBef>
              <a:spcAft>
                <a:spcPts val="0"/>
              </a:spcAft>
              <a:buSzPts val="2200"/>
              <a:buChar char="•"/>
              <a:defRPr sz="2000"/>
            </a:lvl2pPr>
            <a:lvl3pPr marL="1371600" lvl="2" indent="-368300" algn="l">
              <a:lnSpc>
                <a:spcPct val="100000"/>
              </a:lnSpc>
              <a:spcBef>
                <a:spcPts val="1600"/>
              </a:spcBef>
              <a:spcAft>
                <a:spcPts val="0"/>
              </a:spcAft>
              <a:buSzPts val="2200"/>
              <a:buChar char="o"/>
              <a:defRPr sz="2000"/>
            </a:lvl3pPr>
            <a:lvl4pPr marL="1828800" lvl="3" indent="-368300" algn="l">
              <a:lnSpc>
                <a:spcPct val="100000"/>
              </a:lnSpc>
              <a:spcBef>
                <a:spcPts val="1600"/>
              </a:spcBef>
              <a:spcAft>
                <a:spcPts val="0"/>
              </a:spcAft>
              <a:buSzPts val="2200"/>
              <a:buChar char="▪"/>
              <a:defRPr sz="2000"/>
            </a:lvl4pPr>
            <a:lvl5pPr marL="2286000" lvl="4" indent="-368300" algn="l">
              <a:lnSpc>
                <a:spcPct val="100000"/>
              </a:lnSpc>
              <a:spcBef>
                <a:spcPts val="1600"/>
              </a:spcBef>
              <a:spcAft>
                <a:spcPts val="0"/>
              </a:spcAft>
              <a:buSzPts val="2200"/>
              <a:buChar char="•"/>
              <a:defRPr sz="20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6" name="Google Shape;36;p2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286"/>
          <p:cNvSpPr txBox="1">
            <a:spLocks noGrp="1"/>
          </p:cNvSpPr>
          <p:nvPr>
            <p:ph type="title"/>
          </p:nvPr>
        </p:nvSpPr>
        <p:spPr>
          <a:xfrm>
            <a:off x="732364" y="107576"/>
            <a:ext cx="10723036"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9" name="Google Shape;39;p286"/>
          <p:cNvSpPr txBox="1">
            <a:spLocks noGrp="1"/>
          </p:cNvSpPr>
          <p:nvPr>
            <p:ph type="body" idx="1"/>
          </p:nvPr>
        </p:nvSpPr>
        <p:spPr>
          <a:xfrm>
            <a:off x="732364" y="1453224"/>
            <a:ext cx="5120642" cy="750888"/>
          </a:xfrm>
          <a:prstGeom prst="rect">
            <a:avLst/>
          </a:prstGeom>
          <a:noFill/>
          <a:ln>
            <a:noFill/>
          </a:ln>
        </p:spPr>
        <p:txBody>
          <a:bodyPr spcFirstLastPara="1" wrap="square" lIns="45700" tIns="45700" rIns="45700" bIns="45700" anchor="b" anchorCtr="0">
            <a:normAutofit/>
          </a:bodyPr>
          <a:lstStyle>
            <a:lvl1pPr marL="457200" lvl="0" indent="-228600" algn="ctr">
              <a:lnSpc>
                <a:spcPct val="100000"/>
              </a:lnSpc>
              <a:spcBef>
                <a:spcPts val="0"/>
              </a:spcBef>
              <a:spcAft>
                <a:spcPts val="0"/>
              </a:spcAft>
              <a:buClr>
                <a:srgbClr val="6FB7D7"/>
              </a:buClr>
              <a:buSzPts val="4800"/>
              <a:buFont typeface="Calibri"/>
              <a:buNone/>
              <a:defRPr>
                <a:solidFill>
                  <a:srgbClr val="6FB7D7"/>
                </a:solidFill>
              </a:defRPr>
            </a:lvl1pPr>
            <a:lvl2pPr marL="914400" lvl="1" indent="-228600" algn="ctr">
              <a:lnSpc>
                <a:spcPct val="100000"/>
              </a:lnSpc>
              <a:spcBef>
                <a:spcPts val="0"/>
              </a:spcBef>
              <a:spcAft>
                <a:spcPts val="0"/>
              </a:spcAft>
              <a:buClr>
                <a:srgbClr val="6FB7D7"/>
              </a:buClr>
              <a:buSzPts val="4000"/>
              <a:buNone/>
              <a:defRPr>
                <a:solidFill>
                  <a:srgbClr val="6FB7D7"/>
                </a:solidFill>
              </a:defRPr>
            </a:lvl2pPr>
            <a:lvl3pPr marL="1371600" lvl="2" indent="-228600" algn="ctr">
              <a:lnSpc>
                <a:spcPct val="100000"/>
              </a:lnSpc>
              <a:spcBef>
                <a:spcPts val="0"/>
              </a:spcBef>
              <a:spcAft>
                <a:spcPts val="0"/>
              </a:spcAft>
              <a:buClr>
                <a:srgbClr val="6FB7D7"/>
              </a:buClr>
              <a:buSzPts val="3600"/>
              <a:buNone/>
              <a:defRPr>
                <a:solidFill>
                  <a:srgbClr val="6FB7D7"/>
                </a:solidFill>
              </a:defRPr>
            </a:lvl3pPr>
            <a:lvl4pPr marL="1828800" lvl="3" indent="-228600" algn="ctr">
              <a:lnSpc>
                <a:spcPct val="100000"/>
              </a:lnSpc>
              <a:spcBef>
                <a:spcPts val="0"/>
              </a:spcBef>
              <a:spcAft>
                <a:spcPts val="0"/>
              </a:spcAft>
              <a:buClr>
                <a:srgbClr val="6FB7D7"/>
              </a:buClr>
              <a:buSzPts val="3200"/>
              <a:buNone/>
              <a:defRPr>
                <a:solidFill>
                  <a:srgbClr val="6FB7D7"/>
                </a:solidFill>
              </a:defRPr>
            </a:lvl4pPr>
            <a:lvl5pPr marL="2286000" lvl="4" indent="-228600" algn="ctr">
              <a:lnSpc>
                <a:spcPct val="100000"/>
              </a:lnSpc>
              <a:spcBef>
                <a:spcPts val="0"/>
              </a:spcBef>
              <a:spcAft>
                <a:spcPts val="0"/>
              </a:spcAft>
              <a:buClr>
                <a:srgbClr val="6FB7D7"/>
              </a:buClr>
              <a:buSzPts val="2400"/>
              <a:buNone/>
              <a:defRPr>
                <a:solidFill>
                  <a:srgbClr val="6FB7D7"/>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0" name="Google Shape;40;p286"/>
          <p:cNvSpPr txBox="1">
            <a:spLocks noGrp="1"/>
          </p:cNvSpPr>
          <p:nvPr>
            <p:ph type="body" idx="2"/>
          </p:nvPr>
        </p:nvSpPr>
        <p:spPr>
          <a:xfrm>
            <a:off x="6334759" y="1453224"/>
            <a:ext cx="5120641" cy="750888"/>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1" name="Google Shape;41;p2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2"/>
        <p:cNvGrpSpPr/>
        <p:nvPr/>
      </p:nvGrpSpPr>
      <p:grpSpPr>
        <a:xfrm>
          <a:off x="0" y="0"/>
          <a:ext cx="0" cy="0"/>
          <a:chOff x="0" y="0"/>
          <a:chExt cx="0" cy="0"/>
        </a:xfrm>
      </p:grpSpPr>
      <p:sp>
        <p:nvSpPr>
          <p:cNvPr id="43" name="Google Shape;43;p287"/>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4" name="Google Shape;44;p28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5"/>
        <p:cNvGrpSpPr/>
        <p:nvPr/>
      </p:nvGrpSpPr>
      <p:grpSpPr>
        <a:xfrm>
          <a:off x="0" y="0"/>
          <a:ext cx="0" cy="0"/>
          <a:chOff x="0" y="0"/>
          <a:chExt cx="0" cy="0"/>
        </a:xfrm>
      </p:grpSpPr>
      <p:sp>
        <p:nvSpPr>
          <p:cNvPr id="46" name="Google Shape;46;p288"/>
          <p:cNvSpPr txBox="1">
            <a:spLocks noGrp="1"/>
          </p:cNvSpPr>
          <p:nvPr>
            <p:ph type="title"/>
          </p:nvPr>
        </p:nvSpPr>
        <p:spPr>
          <a:xfrm>
            <a:off x="711198" y="611872"/>
            <a:ext cx="5120642"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7" name="Google Shape;47;p288"/>
          <p:cNvSpPr txBox="1">
            <a:spLocks noGrp="1"/>
          </p:cNvSpPr>
          <p:nvPr>
            <p:ph type="body" idx="1"/>
          </p:nvPr>
        </p:nvSpPr>
        <p:spPr>
          <a:xfrm>
            <a:off x="6323765" y="368300"/>
            <a:ext cx="5120641" cy="557530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2420"/>
              <a:buFont typeface="Calibri"/>
              <a:buNone/>
              <a:defRPr sz="2200"/>
            </a:lvl1pPr>
            <a:lvl2pPr marL="914400" lvl="1" indent="-382269" algn="l">
              <a:lnSpc>
                <a:spcPct val="100000"/>
              </a:lnSpc>
              <a:spcBef>
                <a:spcPts val="2000"/>
              </a:spcBef>
              <a:spcAft>
                <a:spcPts val="0"/>
              </a:spcAft>
              <a:buSzPts val="2420"/>
              <a:buChar char="•"/>
              <a:defRPr sz="2200"/>
            </a:lvl2pPr>
            <a:lvl3pPr marL="1371600" lvl="2" indent="-382269" algn="l">
              <a:lnSpc>
                <a:spcPct val="100000"/>
              </a:lnSpc>
              <a:spcBef>
                <a:spcPts val="2000"/>
              </a:spcBef>
              <a:spcAft>
                <a:spcPts val="0"/>
              </a:spcAft>
              <a:buSzPts val="2420"/>
              <a:buChar char="o"/>
              <a:defRPr sz="2200"/>
            </a:lvl3pPr>
            <a:lvl4pPr marL="1828800" lvl="3" indent="-382269" algn="l">
              <a:lnSpc>
                <a:spcPct val="100000"/>
              </a:lnSpc>
              <a:spcBef>
                <a:spcPts val="2000"/>
              </a:spcBef>
              <a:spcAft>
                <a:spcPts val="0"/>
              </a:spcAft>
              <a:buSzPts val="2420"/>
              <a:buChar char="▪"/>
              <a:defRPr sz="2200"/>
            </a:lvl4pPr>
            <a:lvl5pPr marL="2286000" lvl="4" indent="-382270" algn="l">
              <a:lnSpc>
                <a:spcPct val="100000"/>
              </a:lnSpc>
              <a:spcBef>
                <a:spcPts val="2000"/>
              </a:spcBef>
              <a:spcAft>
                <a:spcPts val="0"/>
              </a:spcAft>
              <a:buSzPts val="2420"/>
              <a:buChar char="•"/>
              <a:defRPr sz="22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8" name="Google Shape;48;p288"/>
          <p:cNvSpPr txBox="1">
            <a:spLocks noGrp="1"/>
          </p:cNvSpPr>
          <p:nvPr>
            <p:ph type="body" idx="2"/>
          </p:nvPr>
        </p:nvSpPr>
        <p:spPr>
          <a:xfrm>
            <a:off x="711198" y="1787855"/>
            <a:ext cx="5120642" cy="3720153"/>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9" name="Google Shape;49;p2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0"/>
        <p:cNvGrpSpPr/>
        <p:nvPr/>
      </p:nvGrpSpPr>
      <p:grpSpPr>
        <a:xfrm>
          <a:off x="0" y="0"/>
          <a:ext cx="0" cy="0"/>
          <a:chOff x="0" y="0"/>
          <a:chExt cx="0" cy="0"/>
        </a:xfrm>
      </p:grpSpPr>
      <p:sp>
        <p:nvSpPr>
          <p:cNvPr id="51" name="Google Shape;51;p289"/>
          <p:cNvSpPr txBox="1">
            <a:spLocks noGrp="1"/>
          </p:cNvSpPr>
          <p:nvPr>
            <p:ph type="title"/>
          </p:nvPr>
        </p:nvSpPr>
        <p:spPr>
          <a:xfrm>
            <a:off x="711198" y="611872"/>
            <a:ext cx="5439394"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2" name="Google Shape;52;p289"/>
          <p:cNvSpPr txBox="1">
            <a:spLocks noGrp="1"/>
          </p:cNvSpPr>
          <p:nvPr>
            <p:ph type="body" idx="1"/>
          </p:nvPr>
        </p:nvSpPr>
        <p:spPr>
          <a:xfrm>
            <a:off x="711198" y="1787855"/>
            <a:ext cx="5439394" cy="372015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2000"/>
              </a:spcBef>
              <a:spcAft>
                <a:spcPts val="0"/>
              </a:spcAft>
              <a:buClr>
                <a:srgbClr val="595959"/>
              </a:buClr>
              <a:buSzPts val="1800"/>
              <a:buFont typeface="Calibri"/>
              <a:buNone/>
              <a:defRPr sz="1800"/>
            </a:lvl1pPr>
            <a:lvl2pPr marL="914400" lvl="1" indent="-228600" algn="ctr">
              <a:lnSpc>
                <a:spcPct val="100000"/>
              </a:lnSpc>
              <a:spcBef>
                <a:spcPts val="2000"/>
              </a:spcBef>
              <a:spcAft>
                <a:spcPts val="0"/>
              </a:spcAft>
              <a:buClr>
                <a:srgbClr val="595959"/>
              </a:buClr>
              <a:buSzPts val="1800"/>
              <a:buNone/>
              <a:defRPr sz="1800"/>
            </a:lvl2pPr>
            <a:lvl3pPr marL="1371600" lvl="2" indent="-228600" algn="ctr">
              <a:lnSpc>
                <a:spcPct val="100000"/>
              </a:lnSpc>
              <a:spcBef>
                <a:spcPts val="2000"/>
              </a:spcBef>
              <a:spcAft>
                <a:spcPts val="0"/>
              </a:spcAft>
              <a:buClr>
                <a:srgbClr val="595959"/>
              </a:buClr>
              <a:buSzPts val="1800"/>
              <a:buNone/>
              <a:defRPr sz="1800"/>
            </a:lvl3pPr>
            <a:lvl4pPr marL="1828800" lvl="3" indent="-228600" algn="ctr">
              <a:lnSpc>
                <a:spcPct val="100000"/>
              </a:lnSpc>
              <a:spcBef>
                <a:spcPts val="2000"/>
              </a:spcBef>
              <a:spcAft>
                <a:spcPts val="0"/>
              </a:spcAft>
              <a:buClr>
                <a:srgbClr val="595959"/>
              </a:buClr>
              <a:buSzPts val="1800"/>
              <a:buNone/>
              <a:defRPr sz="1800"/>
            </a:lvl4pPr>
            <a:lvl5pPr marL="2286000" lvl="4" indent="-228600" algn="ctr">
              <a:lnSpc>
                <a:spcPct val="100000"/>
              </a:lnSpc>
              <a:spcBef>
                <a:spcPts val="2000"/>
              </a:spcBef>
              <a:spcAft>
                <a:spcPts val="0"/>
              </a:spcAft>
              <a:buClr>
                <a:srgbClr val="595959"/>
              </a:buClr>
              <a:buSzPts val="1800"/>
              <a:buNone/>
              <a:defRPr sz="18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3" name="Google Shape;53;p289"/>
          <p:cNvSpPr>
            <a:spLocks noGrp="1"/>
          </p:cNvSpPr>
          <p:nvPr>
            <p:ph type="pic" idx="2"/>
          </p:nvPr>
        </p:nvSpPr>
        <p:spPr>
          <a:xfrm>
            <a:off x="6787488" y="359393"/>
            <a:ext cx="4876801" cy="5318077"/>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54" name="Google Shape;54;p2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278"/>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marR="0" lvl="0" algn="ctr" rtl="0">
              <a:lnSpc>
                <a:spcPct val="100000"/>
              </a:lnSpc>
              <a:spcBef>
                <a:spcPts val="0"/>
              </a:spcBef>
              <a:spcAft>
                <a:spcPts val="0"/>
              </a:spcAft>
              <a:buClr>
                <a:schemeClr val="accent1"/>
              </a:buClr>
              <a:buSzPts val="46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endParaRPr/>
          </a:p>
        </p:txBody>
      </p:sp>
      <p:sp>
        <p:nvSpPr>
          <p:cNvPr id="7" name="Google Shape;7;p278"/>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marR="0" lvl="0" indent="-228600" algn="l" rtl="0">
              <a:lnSpc>
                <a:spcPct val="100000"/>
              </a:lnSpc>
              <a:spcBef>
                <a:spcPts val="2000"/>
              </a:spcBef>
              <a:spcAft>
                <a:spcPts val="0"/>
              </a:spcAft>
              <a:buClr>
                <a:srgbClr val="6FB7D7"/>
              </a:buClr>
              <a:buSzPts val="5280"/>
              <a:buFont typeface="Calibri"/>
              <a:buNone/>
              <a:defRPr sz="4800" b="0" i="0" u="none" strike="noStrike" cap="none">
                <a:solidFill>
                  <a:srgbClr val="595959"/>
                </a:solidFill>
                <a:latin typeface="Calibri"/>
                <a:ea typeface="Calibri"/>
                <a:cs typeface="Calibri"/>
                <a:sym typeface="Calibri"/>
              </a:defRPr>
            </a:lvl1pPr>
            <a:lvl2pPr marL="914400" marR="0" lvl="1" indent="-508000" algn="l" rtl="0">
              <a:lnSpc>
                <a:spcPct val="100000"/>
              </a:lnSpc>
              <a:spcBef>
                <a:spcPts val="2000"/>
              </a:spcBef>
              <a:spcAft>
                <a:spcPts val="0"/>
              </a:spcAft>
              <a:buClr>
                <a:srgbClr val="6FB7D7"/>
              </a:buClr>
              <a:buSzPts val="4400"/>
              <a:buFont typeface="Arial"/>
              <a:buChar char="•"/>
              <a:defRPr sz="4000" b="0" i="0" u="none" strike="noStrike" cap="none">
                <a:solidFill>
                  <a:srgbClr val="595959"/>
                </a:solidFill>
                <a:latin typeface="Calibri"/>
                <a:ea typeface="Calibri"/>
                <a:cs typeface="Calibri"/>
                <a:sym typeface="Calibri"/>
              </a:defRPr>
            </a:lvl2pPr>
            <a:lvl3pPr marL="1371600" marR="0" lvl="2" indent="-480060" algn="l" rtl="0">
              <a:lnSpc>
                <a:spcPct val="100000"/>
              </a:lnSpc>
              <a:spcBef>
                <a:spcPts val="2000"/>
              </a:spcBef>
              <a:spcAft>
                <a:spcPts val="0"/>
              </a:spcAft>
              <a:buClr>
                <a:srgbClr val="6FB7D7"/>
              </a:buClr>
              <a:buSzPts val="3960"/>
              <a:buFont typeface="Courier New"/>
              <a:buChar char="o"/>
              <a:defRPr sz="3600" b="0" i="0" u="none" strike="noStrike" cap="none">
                <a:solidFill>
                  <a:srgbClr val="595959"/>
                </a:solidFill>
                <a:latin typeface="Calibri"/>
                <a:ea typeface="Calibri"/>
                <a:cs typeface="Calibri"/>
                <a:sym typeface="Calibri"/>
              </a:defRPr>
            </a:lvl3pPr>
            <a:lvl4pPr marL="1828800" marR="0" lvl="3" indent="-452119" algn="l" rtl="0">
              <a:lnSpc>
                <a:spcPct val="100000"/>
              </a:lnSpc>
              <a:spcBef>
                <a:spcPts val="2000"/>
              </a:spcBef>
              <a:spcAft>
                <a:spcPts val="0"/>
              </a:spcAft>
              <a:buClr>
                <a:srgbClr val="6FB7D7"/>
              </a:buClr>
              <a:buSzPts val="352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96239" algn="l" rtl="0">
              <a:lnSpc>
                <a:spcPct val="100000"/>
              </a:lnSpc>
              <a:spcBef>
                <a:spcPts val="2000"/>
              </a:spcBef>
              <a:spcAft>
                <a:spcPts val="0"/>
              </a:spcAft>
              <a:buClr>
                <a:srgbClr val="6FB7D7"/>
              </a:buClr>
              <a:buSzPts val="2640"/>
              <a:buFont typeface="Arial"/>
              <a:buChar char="•"/>
              <a:defRPr sz="2400" b="0" i="0" u="none" strike="noStrike" cap="none">
                <a:solidFill>
                  <a:srgbClr val="595959"/>
                </a:solidFill>
                <a:latin typeface="Calibri"/>
                <a:ea typeface="Calibri"/>
                <a:cs typeface="Calibri"/>
                <a:sym typeface="Calibri"/>
              </a:defRPr>
            </a:lvl5pPr>
            <a:lvl6pPr marL="2743200" marR="0" lvl="5"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endParaRPr/>
          </a:p>
        </p:txBody>
      </p:sp>
      <p:sp>
        <p:nvSpPr>
          <p:cNvPr id="8" name="Google Shape;8;p27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usapickleball.org/news/usa-pickleball-announces-two-new-sanctioning-formats/"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hyperlink" Target="https://usapickleball.org/?s=Mini-Singles"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88"/>
          <p:cNvSpPr txBox="1"/>
          <p:nvPr/>
        </p:nvSpPr>
        <p:spPr>
          <a:xfrm>
            <a:off x="124287" y="731162"/>
            <a:ext cx="11993732" cy="378565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8000"/>
              <a:buFont typeface="Source Sans Pro"/>
              <a:buNone/>
            </a:pPr>
            <a:r>
              <a:rPr lang="en-US" sz="8000" b="1" i="0" u="none" strike="noStrike" cap="none">
                <a:solidFill>
                  <a:srgbClr val="18579B"/>
                </a:solidFill>
                <a:latin typeface="Source Sans Pro"/>
                <a:ea typeface="Source Sans Pro"/>
                <a:cs typeface="Source Sans Pro"/>
                <a:sym typeface="Source Sans Pro"/>
              </a:rPr>
              <a:t>Officiating Pickleball</a:t>
            </a:r>
            <a:endParaRPr/>
          </a:p>
          <a:p>
            <a:pPr marL="0" marR="0" lvl="0" indent="0" algn="ctr" rtl="0">
              <a:lnSpc>
                <a:spcPct val="100000"/>
              </a:lnSpc>
              <a:spcBef>
                <a:spcPts val="0"/>
              </a:spcBef>
              <a:spcAft>
                <a:spcPts val="0"/>
              </a:spcAft>
              <a:buClr>
                <a:srgbClr val="18579B"/>
              </a:buClr>
              <a:buSzPts val="8000"/>
              <a:buFont typeface="Source Sans Pro"/>
              <a:buNone/>
            </a:pPr>
            <a:r>
              <a:rPr lang="en-US" sz="8000" b="1" i="0" u="none" strike="noStrike" cap="none">
                <a:solidFill>
                  <a:srgbClr val="18579B"/>
                </a:solidFill>
                <a:latin typeface="Source Sans Pro"/>
                <a:ea typeface="Source Sans Pro"/>
                <a:cs typeface="Source Sans Pro"/>
                <a:sym typeface="Source Sans Pro"/>
              </a:rPr>
              <a:t>2023</a:t>
            </a:r>
            <a:endParaRPr/>
          </a:p>
          <a:p>
            <a:pPr marL="0" marR="0" lvl="0" indent="0" algn="ctr" rtl="0">
              <a:lnSpc>
                <a:spcPct val="100000"/>
              </a:lnSpc>
              <a:spcBef>
                <a:spcPts val="0"/>
              </a:spcBef>
              <a:spcAft>
                <a:spcPts val="0"/>
              </a:spcAft>
              <a:buClr>
                <a:srgbClr val="FF0000"/>
              </a:buClr>
              <a:buSzPts val="8000"/>
              <a:buFont typeface="Source Sans Pro"/>
              <a:buNone/>
            </a:pPr>
            <a:r>
              <a:rPr lang="en-US" sz="8000" b="1" i="0" u="none" strike="noStrike" cap="none">
                <a:solidFill>
                  <a:srgbClr val="FF0000"/>
                </a:solidFill>
                <a:latin typeface="Source Sans Pro"/>
                <a:ea typeface="Source Sans Pro"/>
                <a:cs typeface="Source Sans Pro"/>
                <a:sym typeface="Source Sans Pro"/>
              </a:rPr>
              <a:t>Day 3</a:t>
            </a:r>
            <a:endParaRPr sz="1800" b="0" i="0" u="none" strike="noStrike" cap="none">
              <a:solidFill>
                <a:srgbClr val="FF0000"/>
              </a:solidFill>
              <a:latin typeface="Source Sans Pro"/>
              <a:ea typeface="Source Sans Pro"/>
              <a:cs typeface="Source Sans Pro"/>
              <a:sym typeface="Source Sans Pro"/>
            </a:endParaRPr>
          </a:p>
        </p:txBody>
      </p:sp>
      <p:sp>
        <p:nvSpPr>
          <p:cNvPr id="1483" name="Google Shape;1483;p188"/>
          <p:cNvSpPr txBox="1"/>
          <p:nvPr/>
        </p:nvSpPr>
        <p:spPr>
          <a:xfrm>
            <a:off x="8588631" y="6203334"/>
            <a:ext cx="2437436" cy="64633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  2023  USA Pickleball</a:t>
            </a:r>
            <a:endParaRPr/>
          </a:p>
          <a:p>
            <a:pPr marL="0" marR="0" lvl="0" indent="0" algn="l" rtl="0">
              <a:lnSpc>
                <a:spcPct val="100000"/>
              </a:lnSpc>
              <a:spcBef>
                <a:spcPts val="0"/>
              </a:spcBef>
              <a:spcAft>
                <a:spcPts val="0"/>
              </a:spcAft>
              <a:buClr>
                <a:srgbClr val="000000"/>
              </a:buClr>
              <a:buSzPts val="1800"/>
              <a:buFont typeface="Times New Roman"/>
              <a:buNone/>
            </a:pPr>
            <a:endParaRPr sz="1800" b="0" i="0" u="none" strike="noStrike" cap="none">
              <a:solidFill>
                <a:srgbClr val="000000"/>
              </a:solidFill>
              <a:latin typeface="Source Sans Pro"/>
              <a:ea typeface="Source Sans Pro"/>
              <a:cs typeface="Source Sans Pro"/>
              <a:sym typeface="Source Sans Pro"/>
            </a:endParaRPr>
          </a:p>
        </p:txBody>
      </p:sp>
      <p:pic>
        <p:nvPicPr>
          <p:cNvPr id="1484" name="Google Shape;1484;p188" descr="Picture 6"/>
          <p:cNvPicPr preferRelativeResize="0"/>
          <p:nvPr/>
        </p:nvPicPr>
        <p:blipFill rotWithShape="1">
          <a:blip r:embed="rId3">
            <a:alphaModFix/>
          </a:blip>
          <a:srcRect/>
          <a:stretch/>
        </p:blipFill>
        <p:spPr>
          <a:xfrm>
            <a:off x="1258958" y="4305129"/>
            <a:ext cx="3124605" cy="1958303"/>
          </a:xfrm>
          <a:prstGeom prst="rect">
            <a:avLst/>
          </a:prstGeom>
          <a:noFill/>
          <a:ln>
            <a:noFill/>
          </a:ln>
        </p:spPr>
      </p:pic>
      <p:sp>
        <p:nvSpPr>
          <p:cNvPr id="1485" name="Google Shape;1485;p1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9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10</a:t>
            </a:fld>
            <a:endParaRPr sz="3600" b="0" i="0" u="none" strike="noStrike" cap="none">
              <a:solidFill>
                <a:srgbClr val="FFFFFF"/>
              </a:solidFill>
              <a:latin typeface="Source Sans Pro"/>
              <a:ea typeface="Source Sans Pro"/>
              <a:cs typeface="Source Sans Pro"/>
              <a:sym typeface="Source Sans Pro"/>
            </a:endParaRPr>
          </a:p>
        </p:txBody>
      </p:sp>
      <p:sp>
        <p:nvSpPr>
          <p:cNvPr id="1550" name="Google Shape;1550;p197"/>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Updates from Day 2</a:t>
            </a:r>
            <a:endParaRPr/>
          </a:p>
        </p:txBody>
      </p:sp>
      <p:pic>
        <p:nvPicPr>
          <p:cNvPr id="1551" name="Google Shape;1551;p197"/>
          <p:cNvPicPr preferRelativeResize="0"/>
          <p:nvPr/>
        </p:nvPicPr>
        <p:blipFill rotWithShape="1">
          <a:blip r:embed="rId3">
            <a:alphaModFix/>
          </a:blip>
          <a:srcRect/>
          <a:stretch/>
        </p:blipFill>
        <p:spPr>
          <a:xfrm>
            <a:off x="1188720" y="654542"/>
            <a:ext cx="9235440" cy="61662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98"/>
          <p:cNvSpPr txBox="1"/>
          <p:nvPr/>
        </p:nvSpPr>
        <p:spPr>
          <a:xfrm>
            <a:off x="222191" y="151179"/>
            <a:ext cx="11442818" cy="10772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Stopping Play</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p:txBody>
      </p:sp>
      <p:sp>
        <p:nvSpPr>
          <p:cNvPr id="1557" name="Google Shape;1557;p19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a:t>
            </a:fld>
            <a:endParaRPr/>
          </a:p>
        </p:txBody>
      </p:sp>
      <p:pic>
        <p:nvPicPr>
          <p:cNvPr id="1558" name="Google Shape;1558;p198"/>
          <p:cNvPicPr preferRelativeResize="0"/>
          <p:nvPr/>
        </p:nvPicPr>
        <p:blipFill rotWithShape="1">
          <a:blip r:embed="rId3">
            <a:alphaModFix/>
          </a:blip>
          <a:srcRect/>
          <a:stretch/>
        </p:blipFill>
        <p:spPr>
          <a:xfrm>
            <a:off x="1184519" y="854580"/>
            <a:ext cx="9472158" cy="57639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199"/>
          <p:cNvSpPr txBox="1"/>
          <p:nvPr/>
        </p:nvSpPr>
        <p:spPr>
          <a:xfrm>
            <a:off x="1219200" y="156240"/>
            <a:ext cx="9753600" cy="661719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Questioned Calls/Rulings</a:t>
            </a:r>
            <a:endParaRPr sz="44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Source Sans Pro"/>
              <a:buNone/>
            </a:pPr>
            <a:endParaRPr sz="4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903288" marR="0" lvl="1" indent="-7191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Call Players To </a:t>
            </a:r>
            <a:r>
              <a:rPr lang="en-US" sz="3600" b="0" i="0" u="none" strike="noStrike" cap="none">
                <a:solidFill>
                  <a:srgbClr val="18579B"/>
                </a:solidFill>
                <a:latin typeface="Calibri"/>
                <a:ea typeface="Calibri"/>
                <a:cs typeface="Calibri"/>
                <a:sym typeface="Calibri"/>
              </a:rPr>
              <a:t>Net To Discuss</a:t>
            </a:r>
            <a:endParaRPr sz="1800" b="0" i="0" u="none" strike="noStrike" cap="none">
              <a:solidFill>
                <a:srgbClr val="000000"/>
              </a:solidFill>
              <a:latin typeface="Calibri"/>
              <a:ea typeface="Calibri"/>
              <a:cs typeface="Calibri"/>
              <a:sym typeface="Calibri"/>
            </a:endParaRPr>
          </a:p>
          <a:p>
            <a:pPr marL="903288" marR="0" lvl="1"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1" indent="-7191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Ignore</a:t>
            </a:r>
            <a:r>
              <a:rPr lang="en-US" sz="3600" b="0" i="0" u="none" strike="noStrike" cap="none">
                <a:solidFill>
                  <a:srgbClr val="18579B"/>
                </a:solidFill>
                <a:latin typeface="Calibri"/>
                <a:ea typeface="Calibri"/>
                <a:cs typeface="Calibri"/>
                <a:sym typeface="Calibri"/>
              </a:rPr>
              <a:t> Spectator Input</a:t>
            </a:r>
            <a:endParaRPr sz="1800" b="0" i="0" u="none" strike="noStrike" cap="none">
              <a:solidFill>
                <a:srgbClr val="18579B"/>
              </a:solidFill>
              <a:latin typeface="Calibri"/>
              <a:ea typeface="Calibri"/>
              <a:cs typeface="Calibri"/>
              <a:sym typeface="Calibri"/>
            </a:endParaRPr>
          </a:p>
          <a:p>
            <a:pPr marL="903288" marR="0" lvl="1" indent="-592138"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1073150" marR="0" lvl="1" indent="-889000" algn="l" rtl="0">
              <a:lnSpc>
                <a:spcPct val="100000"/>
              </a:lnSpc>
              <a:spcBef>
                <a:spcPts val="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Consult Line Judges</a:t>
            </a:r>
            <a:r>
              <a:rPr lang="en-US" sz="3600" b="0" i="0" u="none" strike="noStrike" cap="none">
                <a:solidFill>
                  <a:srgbClr val="18579B"/>
                </a:solidFill>
                <a:latin typeface="Calibri"/>
                <a:ea typeface="Calibri"/>
                <a:cs typeface="Calibri"/>
                <a:sym typeface="Calibri"/>
              </a:rPr>
              <a:t>, when in use</a:t>
            </a:r>
            <a:endParaRPr/>
          </a:p>
          <a:p>
            <a:pPr marL="1073150" marR="0" lvl="1" indent="-762000"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1073150" marR="0" lvl="1" indent="-8890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When </a:t>
            </a:r>
            <a:r>
              <a:rPr lang="en-US" sz="3600" b="0" i="0" u="none" strike="noStrike" cap="none">
                <a:solidFill>
                  <a:srgbClr val="FF0000"/>
                </a:solidFill>
                <a:latin typeface="Calibri"/>
                <a:ea typeface="Calibri"/>
                <a:cs typeface="Calibri"/>
                <a:sym typeface="Calibri"/>
              </a:rPr>
              <a:t>Requested or Necessary </a:t>
            </a:r>
            <a:r>
              <a:rPr lang="en-US" sz="3600" b="0" i="0" u="none" strike="noStrike" cap="none">
                <a:solidFill>
                  <a:srgbClr val="18579B"/>
                </a:solidFill>
                <a:latin typeface="Calibri"/>
                <a:ea typeface="Calibri"/>
                <a:cs typeface="Calibri"/>
                <a:sym typeface="Calibri"/>
              </a:rPr>
              <a:t>to Resolve 	  	    Dispute, </a:t>
            </a:r>
            <a:r>
              <a:rPr lang="en-US" sz="3600" b="0" i="0" u="none" strike="noStrike" cap="none">
                <a:solidFill>
                  <a:srgbClr val="FF0000"/>
                </a:solidFill>
                <a:latin typeface="Calibri"/>
                <a:ea typeface="Calibri"/>
                <a:cs typeface="Calibri"/>
                <a:sym typeface="Calibri"/>
              </a:rPr>
              <a:t>Summon Head Referee or TD</a:t>
            </a:r>
            <a:endParaRPr/>
          </a:p>
          <a:p>
            <a:pPr marL="903288" marR="0" lvl="1" indent="-592138"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1800"/>
              <a:buFont typeface="Source Sans Pro"/>
              <a:buNone/>
            </a:pPr>
            <a:endParaRPr sz="1800" b="0" i="0" u="none" strike="sngStrike" cap="none">
              <a:solidFill>
                <a:srgbClr val="18579B"/>
              </a:solidFill>
              <a:latin typeface="Calibri"/>
              <a:ea typeface="Calibri"/>
              <a:cs typeface="Calibri"/>
              <a:sym typeface="Calibri"/>
            </a:endParaRPr>
          </a:p>
        </p:txBody>
      </p:sp>
      <p:sp>
        <p:nvSpPr>
          <p:cNvPr id="1564" name="Google Shape;1564;p19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200"/>
          <p:cNvSpPr txBox="1"/>
          <p:nvPr/>
        </p:nvSpPr>
        <p:spPr>
          <a:xfrm>
            <a:off x="106532" y="89722"/>
            <a:ext cx="11896077" cy="667875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Questioned Calls/Rulings</a:t>
            </a:r>
            <a:r>
              <a:rPr lang="en-US" sz="4400" b="0" i="0" u="none" strike="noStrike" cap="none">
                <a:solidFill>
                  <a:srgbClr val="18579B"/>
                </a:solidFill>
                <a:latin typeface="Calibri"/>
                <a:ea typeface="Calibri"/>
                <a:cs typeface="Calibri"/>
                <a:sym typeface="Calibri"/>
              </a:rPr>
              <a:t> </a:t>
            </a:r>
            <a:r>
              <a:rPr lang="en-US" sz="2800" b="1" i="0" u="none" strike="noStrike" cap="none">
                <a:solidFill>
                  <a:srgbClr val="18579B"/>
                </a:solidFill>
                <a:latin typeface="Calibri"/>
                <a:ea typeface="Calibri"/>
                <a:cs typeface="Calibri"/>
                <a:sym typeface="Calibri"/>
              </a:rPr>
              <a:t>(cont’d)</a:t>
            </a:r>
            <a:endParaRPr/>
          </a:p>
          <a:p>
            <a:pPr marL="0" marR="0" lvl="0" indent="0" algn="ctr" rtl="0">
              <a:lnSpc>
                <a:spcPct val="100000"/>
              </a:lnSpc>
              <a:spcBef>
                <a:spcPts val="0"/>
              </a:spcBef>
              <a:spcAft>
                <a:spcPts val="0"/>
              </a:spcAft>
              <a:buClr>
                <a:srgbClr val="18579B"/>
              </a:buClr>
              <a:buSzPts val="2400"/>
              <a:buFont typeface="Source Sans Pro"/>
              <a:buNone/>
            </a:pPr>
            <a:endParaRPr sz="2400" b="1"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18579B"/>
              </a:buClr>
              <a:buSzPts val="3400"/>
              <a:buFont typeface="Calibri"/>
              <a:buNone/>
            </a:pPr>
            <a:r>
              <a:rPr lang="en-US" sz="3400" b="1" i="0" u="none" strike="noStrike" cap="none">
                <a:solidFill>
                  <a:srgbClr val="18579B"/>
                </a:solidFill>
                <a:latin typeface="Calibri"/>
                <a:ea typeface="Calibri"/>
                <a:cs typeface="Calibri"/>
                <a:sym typeface="Calibri"/>
              </a:rPr>
              <a:t>If Head Referee or Tournament Director is called:</a:t>
            </a:r>
            <a:endParaRPr sz="3400" b="0" i="0" u="none" strike="noStrike" cap="none">
              <a:solidFill>
                <a:srgbClr val="000000"/>
              </a:solidFill>
              <a:latin typeface="Calibri"/>
              <a:ea typeface="Calibri"/>
              <a:cs typeface="Calibri"/>
              <a:sym typeface="Calibri"/>
            </a:endParaRPr>
          </a:p>
          <a:p>
            <a:pPr marL="914400" marR="0" lvl="0" indent="-457200" algn="l" rtl="0">
              <a:lnSpc>
                <a:spcPct val="100000"/>
              </a:lnSpc>
              <a:spcBef>
                <a:spcPts val="0"/>
              </a:spcBef>
              <a:spcAft>
                <a:spcPts val="0"/>
              </a:spcAft>
              <a:buClr>
                <a:srgbClr val="18579B"/>
              </a:buClr>
              <a:buSzPts val="3400"/>
              <a:buFont typeface="Arial"/>
              <a:buChar char="•"/>
            </a:pPr>
            <a:r>
              <a:rPr lang="en-US" sz="3400" b="0" i="0" u="none" strike="noStrike" cap="none">
                <a:solidFill>
                  <a:srgbClr val="18579B"/>
                </a:solidFill>
                <a:latin typeface="Calibri"/>
                <a:ea typeface="Calibri"/>
                <a:cs typeface="Calibri"/>
                <a:sym typeface="Calibri"/>
              </a:rPr>
              <a:t>If </a:t>
            </a:r>
            <a:r>
              <a:rPr lang="en-US" sz="3400" b="0" i="0" u="none" strike="noStrike" cap="none">
                <a:solidFill>
                  <a:srgbClr val="FF0000"/>
                </a:solidFill>
                <a:latin typeface="Calibri"/>
                <a:ea typeface="Calibri"/>
                <a:cs typeface="Calibri"/>
                <a:sym typeface="Calibri"/>
              </a:rPr>
              <a:t>Referee’s Ruling is Correct </a:t>
            </a:r>
            <a:r>
              <a:rPr lang="en-US" sz="3400" b="0" i="0" u="none" strike="noStrike" cap="none">
                <a:solidFill>
                  <a:srgbClr val="18579B"/>
                </a:solidFill>
                <a:latin typeface="Calibri"/>
                <a:ea typeface="Calibri"/>
                <a:cs typeface="Calibri"/>
                <a:sym typeface="Calibri"/>
              </a:rPr>
              <a:t>– for the  </a:t>
            </a:r>
            <a:r>
              <a:rPr lang="en-US" sz="3400" b="0" i="0" u="none" strike="noStrike" cap="none">
                <a:solidFill>
                  <a:srgbClr val="FF0000"/>
                </a:solidFill>
                <a:latin typeface="Calibri"/>
                <a:ea typeface="Calibri"/>
                <a:cs typeface="Calibri"/>
                <a:sym typeface="Calibri"/>
              </a:rPr>
              <a:t>Disputing Team</a:t>
            </a:r>
            <a:r>
              <a:rPr lang="en-US" sz="3400" b="0" i="0" u="none" strike="noStrike" cap="none">
                <a:solidFill>
                  <a:srgbClr val="18579B"/>
                </a:solidFill>
                <a:latin typeface="Calibri"/>
                <a:ea typeface="Calibri"/>
                <a:cs typeface="Calibri"/>
                <a:sym typeface="Calibri"/>
              </a:rPr>
              <a:t>:</a:t>
            </a:r>
            <a:endParaRPr/>
          </a:p>
          <a:p>
            <a:pPr marL="914400" marR="0" lvl="3" indent="-381000"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184150" marR="0" lvl="8" indent="0" algn="l" rtl="0">
              <a:lnSpc>
                <a:spcPct val="100000"/>
              </a:lnSpc>
              <a:spcBef>
                <a:spcPts val="0"/>
              </a:spcBef>
              <a:spcAft>
                <a:spcPts val="0"/>
              </a:spcAft>
              <a:buClr>
                <a:srgbClr val="18579B"/>
              </a:buClr>
              <a:buSzPts val="3200"/>
              <a:buFont typeface="Calibri"/>
              <a:buNone/>
            </a:pPr>
            <a:r>
              <a:rPr lang="en-US" sz="3200" b="0" i="0" u="none" strike="noStrike" cap="none">
                <a:solidFill>
                  <a:srgbClr val="18579B"/>
                </a:solidFill>
                <a:latin typeface="Calibri"/>
                <a:ea typeface="Calibri"/>
                <a:cs typeface="Calibri"/>
                <a:sym typeface="Calibri"/>
              </a:rPr>
              <a:t>         - Charge a </a:t>
            </a:r>
            <a:r>
              <a:rPr lang="en-US" sz="3200" b="0" i="0" u="none" strike="noStrike" cap="none">
                <a:solidFill>
                  <a:srgbClr val="FF0000"/>
                </a:solidFill>
                <a:latin typeface="Calibri"/>
                <a:ea typeface="Calibri"/>
                <a:cs typeface="Calibri"/>
                <a:sym typeface="Calibri"/>
              </a:rPr>
              <a:t>Standard Time-Out </a:t>
            </a:r>
            <a:r>
              <a:rPr lang="en-US" sz="3200" b="0" i="0" u="none" strike="noStrike" cap="none">
                <a:solidFill>
                  <a:srgbClr val="18579B"/>
                </a:solidFill>
                <a:latin typeface="Calibri"/>
                <a:ea typeface="Calibri"/>
                <a:cs typeface="Calibri"/>
                <a:sym typeface="Calibri"/>
              </a:rPr>
              <a:t>Against Player/Team</a:t>
            </a:r>
            <a:endParaRPr/>
          </a:p>
          <a:p>
            <a:pPr marL="184150" marR="0" lvl="8" indent="0" algn="l" rtl="0">
              <a:lnSpc>
                <a:spcPct val="100000"/>
              </a:lnSpc>
              <a:spcBef>
                <a:spcPts val="0"/>
              </a:spcBef>
              <a:spcAft>
                <a:spcPts val="0"/>
              </a:spcAft>
              <a:buClr>
                <a:srgbClr val="18579B"/>
              </a:buClr>
              <a:buSzPts val="1200"/>
              <a:buFont typeface="Source Sans Pro"/>
              <a:buNone/>
            </a:pPr>
            <a:endParaRPr sz="1200" b="0" i="0" u="none" strike="noStrike" cap="none">
              <a:solidFill>
                <a:srgbClr val="000000"/>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3200"/>
              <a:buFont typeface="Calibri"/>
              <a:buNone/>
            </a:pPr>
            <a:r>
              <a:rPr lang="en-US" sz="3200" b="0" i="0" u="none" strike="noStrike" cap="none">
                <a:solidFill>
                  <a:srgbClr val="18579B"/>
                </a:solidFill>
                <a:latin typeface="Calibri"/>
                <a:ea typeface="Calibri"/>
                <a:cs typeface="Calibri"/>
                <a:sym typeface="Calibri"/>
              </a:rPr>
              <a:t>		 - Issue a </a:t>
            </a:r>
            <a:r>
              <a:rPr lang="en-US" sz="3200" b="0" i="0" u="none" strike="noStrike" cap="none">
                <a:solidFill>
                  <a:srgbClr val="FF0000"/>
                </a:solidFill>
                <a:latin typeface="Calibri"/>
                <a:ea typeface="Calibri"/>
                <a:cs typeface="Calibri"/>
                <a:sym typeface="Calibri"/>
              </a:rPr>
              <a:t>Technical Warning (TW) </a:t>
            </a:r>
            <a:r>
              <a:rPr lang="en-US" sz="3200" b="0" i="0" u="none" strike="noStrike" cap="none">
                <a:solidFill>
                  <a:srgbClr val="18579B"/>
                </a:solidFill>
                <a:latin typeface="Calibri"/>
                <a:ea typeface="Calibri"/>
                <a:cs typeface="Calibri"/>
                <a:sym typeface="Calibri"/>
              </a:rPr>
              <a:t>Against Player/Team</a:t>
            </a:r>
            <a:endParaRPr/>
          </a:p>
          <a:p>
            <a:pPr marL="184150" marR="0" lvl="0" indent="0" algn="l" rtl="0">
              <a:lnSpc>
                <a:spcPct val="100000"/>
              </a:lnSpc>
              <a:spcBef>
                <a:spcPts val="0"/>
              </a:spcBef>
              <a:spcAft>
                <a:spcPts val="0"/>
              </a:spcAft>
              <a:buClr>
                <a:srgbClr val="18579B"/>
              </a:buClr>
              <a:buSzPts val="1200"/>
              <a:buFont typeface="Source Sans Pro"/>
              <a:buNone/>
            </a:pPr>
            <a:endParaRPr sz="1200" b="0" i="0" u="none" strike="noStrike" cap="none">
              <a:solidFill>
                <a:srgbClr val="000000"/>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3200"/>
              <a:buFont typeface="Calibri"/>
              <a:buNone/>
            </a:pPr>
            <a:r>
              <a:rPr lang="en-US" sz="3200" b="0" i="0" u="none" strike="noStrike" cap="none">
                <a:solidFill>
                  <a:srgbClr val="18579B"/>
                </a:solidFill>
                <a:latin typeface="Calibri"/>
                <a:ea typeface="Calibri"/>
                <a:cs typeface="Calibri"/>
                <a:sym typeface="Calibri"/>
              </a:rPr>
              <a:t>         - If </a:t>
            </a:r>
            <a:r>
              <a:rPr lang="en-US" sz="3200" b="0" i="0" u="none" strike="noStrike" cap="none">
                <a:solidFill>
                  <a:srgbClr val="FF0000"/>
                </a:solidFill>
                <a:latin typeface="Calibri"/>
                <a:ea typeface="Calibri"/>
                <a:cs typeface="Calibri"/>
                <a:sym typeface="Calibri"/>
              </a:rPr>
              <a:t>no standard Time-Outs remain</a:t>
            </a:r>
            <a:r>
              <a:rPr lang="en-US" sz="3200" b="0" i="0" u="none" strike="noStrike" cap="none">
                <a:solidFill>
                  <a:srgbClr val="18579B"/>
                </a:solidFill>
                <a:latin typeface="Calibri"/>
                <a:ea typeface="Calibri"/>
                <a:cs typeface="Calibri"/>
                <a:sym typeface="Calibri"/>
              </a:rPr>
              <a:t>, a </a:t>
            </a:r>
            <a:r>
              <a:rPr lang="en-US" sz="3200" b="0" i="0" u="none" strike="noStrike" cap="none">
                <a:solidFill>
                  <a:srgbClr val="FF0000"/>
                </a:solidFill>
                <a:latin typeface="Calibri"/>
                <a:ea typeface="Calibri"/>
                <a:cs typeface="Calibri"/>
                <a:sym typeface="Calibri"/>
              </a:rPr>
              <a:t>Technical Foul (TF)   </a:t>
            </a:r>
            <a:endParaRPr/>
          </a:p>
          <a:p>
            <a:pPr marL="184150" marR="0" lvl="0" indent="0" algn="l" rtl="0">
              <a:lnSpc>
                <a:spcPct val="100000"/>
              </a:lnSpc>
              <a:spcBef>
                <a:spcPts val="0"/>
              </a:spcBef>
              <a:spcAft>
                <a:spcPts val="0"/>
              </a:spcAft>
              <a:buClr>
                <a:srgbClr val="18579B"/>
              </a:buClr>
              <a:buSzPts val="3200"/>
              <a:buFont typeface="Calibri"/>
              <a:buNone/>
            </a:pPr>
            <a:r>
              <a:rPr lang="en-US" sz="3200" b="0" i="0" u="none" strike="noStrike" cap="none">
                <a:solidFill>
                  <a:srgbClr val="18579B"/>
                </a:solidFill>
                <a:latin typeface="Calibri"/>
                <a:ea typeface="Calibri"/>
                <a:cs typeface="Calibri"/>
                <a:sym typeface="Calibri"/>
              </a:rPr>
              <a:t>           will be assessed </a:t>
            </a:r>
            <a:endParaRPr/>
          </a:p>
          <a:p>
            <a:pPr marL="1485900" marR="0" lvl="2" indent="-419100" algn="l" rtl="0">
              <a:lnSpc>
                <a:spcPct val="100000"/>
              </a:lnSpc>
              <a:spcBef>
                <a:spcPts val="0"/>
              </a:spcBef>
              <a:spcAft>
                <a:spcPts val="0"/>
              </a:spcAft>
              <a:buClr>
                <a:srgbClr val="18579B"/>
              </a:buClr>
              <a:buSzPts val="2400"/>
              <a:buFont typeface="Courier New"/>
              <a:buNone/>
            </a:pPr>
            <a:endParaRPr sz="2400" b="0" i="0" u="none" strike="noStrike" cap="none">
              <a:solidFill>
                <a:srgbClr val="000000"/>
              </a:solidFill>
              <a:latin typeface="Calibri"/>
              <a:ea typeface="Calibri"/>
              <a:cs typeface="Calibri"/>
              <a:sym typeface="Calibri"/>
            </a:endParaRPr>
          </a:p>
          <a:p>
            <a:pPr marL="914400" marR="0" lvl="1" indent="-457200" algn="l" rtl="0">
              <a:lnSpc>
                <a:spcPct val="100000"/>
              </a:lnSpc>
              <a:spcBef>
                <a:spcPts val="0"/>
              </a:spcBef>
              <a:spcAft>
                <a:spcPts val="0"/>
              </a:spcAft>
              <a:buClr>
                <a:srgbClr val="18579B"/>
              </a:buClr>
              <a:buSzPts val="3400"/>
              <a:buFont typeface="Arial"/>
              <a:buChar char="•"/>
            </a:pPr>
            <a:r>
              <a:rPr lang="en-US" sz="3400" b="0" i="0" u="none" strike="noStrike" cap="none">
                <a:solidFill>
                  <a:srgbClr val="18579B"/>
                </a:solidFill>
                <a:latin typeface="Calibri"/>
                <a:ea typeface="Calibri"/>
                <a:cs typeface="Calibri"/>
                <a:sym typeface="Calibri"/>
              </a:rPr>
              <a:t>If </a:t>
            </a:r>
            <a:r>
              <a:rPr lang="en-US" sz="3400" b="0" i="0" u="none" strike="noStrike" cap="none">
                <a:solidFill>
                  <a:srgbClr val="FF0000"/>
                </a:solidFill>
                <a:latin typeface="Calibri"/>
                <a:ea typeface="Calibri"/>
                <a:cs typeface="Calibri"/>
                <a:sym typeface="Calibri"/>
              </a:rPr>
              <a:t>Referee’s Ruling is incorrect</a:t>
            </a:r>
            <a:r>
              <a:rPr lang="en-US" sz="3400" b="0" i="0" u="none" strike="noStrike" cap="none">
                <a:solidFill>
                  <a:srgbClr val="18579B"/>
                </a:solidFill>
                <a:latin typeface="Calibri"/>
                <a:ea typeface="Calibri"/>
                <a:cs typeface="Calibri"/>
                <a:sym typeface="Calibri"/>
              </a:rPr>
              <a:t> – call </a:t>
            </a:r>
            <a:r>
              <a:rPr lang="en-US" sz="3400" b="0" i="0" u="none" strike="noStrike" cap="none">
                <a:solidFill>
                  <a:srgbClr val="FF0000"/>
                </a:solidFill>
                <a:latin typeface="Calibri"/>
                <a:ea typeface="Calibri"/>
                <a:cs typeface="Calibri"/>
                <a:sym typeface="Calibri"/>
              </a:rPr>
              <a:t>“</a:t>
            </a:r>
            <a:r>
              <a:rPr lang="en-US" sz="3400" b="1" i="0" u="none" strike="noStrike" cap="none">
                <a:solidFill>
                  <a:srgbClr val="FF0000"/>
                </a:solidFill>
                <a:latin typeface="Calibri"/>
                <a:ea typeface="Calibri"/>
                <a:cs typeface="Calibri"/>
                <a:sym typeface="Calibri"/>
              </a:rPr>
              <a:t>Correction</a:t>
            </a:r>
            <a:r>
              <a:rPr lang="en-US" sz="3400" b="0" i="0" u="none" strike="noStrike" cap="none">
                <a:solidFill>
                  <a:srgbClr val="FF0000"/>
                </a:solidFill>
                <a:latin typeface="Calibri"/>
                <a:ea typeface="Calibri"/>
                <a:cs typeface="Calibri"/>
                <a:sym typeface="Calibri"/>
              </a:rPr>
              <a:t>” </a:t>
            </a:r>
            <a:r>
              <a:rPr lang="en-US" sz="3400" b="0" i="0" u="none" strike="noStrike" cap="none">
                <a:solidFill>
                  <a:srgbClr val="18579B"/>
                </a:solidFill>
                <a:latin typeface="Calibri"/>
                <a:ea typeface="Calibri"/>
                <a:cs typeface="Calibri"/>
                <a:sym typeface="Calibri"/>
              </a:rPr>
              <a:t>and </a:t>
            </a:r>
            <a:r>
              <a:rPr lang="en-US" sz="3400" b="0" i="0" u="none" strike="noStrike" cap="none">
                <a:solidFill>
                  <a:srgbClr val="FF0000"/>
                </a:solidFill>
                <a:latin typeface="Calibri"/>
                <a:ea typeface="Calibri"/>
                <a:cs typeface="Calibri"/>
                <a:sym typeface="Calibri"/>
              </a:rPr>
              <a:t>replay the point.</a:t>
            </a:r>
            <a:endParaRPr/>
          </a:p>
          <a:p>
            <a:pPr marL="1485900" marR="0" lvl="0" indent="-342900" algn="l" rtl="0">
              <a:lnSpc>
                <a:spcPct val="100000"/>
              </a:lnSpc>
              <a:spcBef>
                <a:spcPts val="0"/>
              </a:spcBef>
              <a:spcAft>
                <a:spcPts val="0"/>
              </a:spcAft>
              <a:buClr>
                <a:srgbClr val="18579B"/>
              </a:buClr>
              <a:buSzPts val="3600"/>
              <a:buFont typeface="Courier New"/>
              <a:buNone/>
            </a:pPr>
            <a:endParaRPr sz="3600" b="0" i="0" u="none" strike="noStrike" cap="none">
              <a:solidFill>
                <a:srgbClr val="FF0000"/>
              </a:solidFill>
              <a:latin typeface="Calibri"/>
              <a:ea typeface="Calibri"/>
              <a:cs typeface="Calibri"/>
              <a:sym typeface="Calibri"/>
            </a:endParaRPr>
          </a:p>
        </p:txBody>
      </p:sp>
      <p:sp>
        <p:nvSpPr>
          <p:cNvPr id="1570" name="Google Shape;1570;p20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201"/>
          <p:cNvSpPr txBox="1"/>
          <p:nvPr/>
        </p:nvSpPr>
        <p:spPr>
          <a:xfrm>
            <a:off x="340658" y="0"/>
            <a:ext cx="11392717" cy="735586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Balls- Broken, Cracked, Degraded or Soft/Paddle</a:t>
            </a: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600"/>
              <a:buFont typeface="Source Sans Pro"/>
              <a:buNone/>
            </a:pPr>
            <a:endParaRPr sz="1600" b="0" i="0"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Calibri"/>
              <a:buNone/>
            </a:pPr>
            <a:r>
              <a:rPr lang="en-US" sz="3600" b="1" i="1" u="none" strike="noStrike" cap="none">
                <a:solidFill>
                  <a:srgbClr val="18579B"/>
                </a:solidFill>
                <a:latin typeface="Calibri"/>
                <a:ea typeface="Calibri"/>
                <a:cs typeface="Calibri"/>
                <a:sym typeface="Calibri"/>
              </a:rPr>
              <a:t>Broken/Cracked Ball:  </a:t>
            </a:r>
            <a:endParaRPr/>
          </a:p>
          <a:p>
            <a:pPr marL="571500" marR="0" lvl="0" indent="-571500" algn="l" rtl="0">
              <a:lnSpc>
                <a:spcPct val="100000"/>
              </a:lnSpc>
              <a:spcBef>
                <a:spcPts val="0"/>
              </a:spcBef>
              <a:spcAft>
                <a:spcPts val="0"/>
              </a:spcAft>
              <a:buClr>
                <a:srgbClr val="18579B"/>
              </a:buClr>
              <a:buSzPts val="2800"/>
              <a:buFont typeface="Arial"/>
              <a:buChar char="•"/>
            </a:pPr>
            <a:r>
              <a:rPr lang="en-US" sz="2800" b="0" i="0" u="none" strike="noStrike" cap="none">
                <a:solidFill>
                  <a:srgbClr val="18579B"/>
                </a:solidFill>
                <a:latin typeface="Calibri"/>
                <a:ea typeface="Calibri"/>
                <a:cs typeface="Calibri"/>
                <a:sym typeface="Calibri"/>
              </a:rPr>
              <a:t>  </a:t>
            </a:r>
            <a:r>
              <a:rPr lang="en-US" sz="3200" b="0" i="0" u="none" strike="noStrike" cap="none">
                <a:solidFill>
                  <a:srgbClr val="18579B"/>
                </a:solidFill>
                <a:latin typeface="Calibri"/>
                <a:ea typeface="Calibri"/>
                <a:cs typeface="Calibri"/>
                <a:sym typeface="Calibri"/>
              </a:rPr>
              <a:t>Play continues to </a:t>
            </a:r>
            <a:r>
              <a:rPr lang="en-US" sz="3200" b="0" i="0" u="none" strike="noStrike" cap="none">
                <a:solidFill>
                  <a:srgbClr val="FF0000"/>
                </a:solidFill>
                <a:latin typeface="Calibri"/>
                <a:ea typeface="Calibri"/>
                <a:cs typeface="Calibri"/>
                <a:sym typeface="Calibri"/>
              </a:rPr>
              <a:t>completion of rally</a:t>
            </a:r>
            <a:endParaRPr sz="32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FF0000"/>
              </a:buClr>
              <a:buSzPts val="3200"/>
              <a:buFont typeface="Arial"/>
              <a:buChar char="•"/>
            </a:pPr>
            <a:r>
              <a:rPr lang="en-US" sz="3200" b="0" i="0" u="none" strike="noStrike" cap="none">
                <a:solidFill>
                  <a:srgbClr val="FF0000"/>
                </a:solidFill>
                <a:latin typeface="Calibri"/>
                <a:ea typeface="Calibri"/>
                <a:cs typeface="Calibri"/>
                <a:sym typeface="Calibri"/>
              </a:rPr>
              <a:t>Referee determines </a:t>
            </a:r>
            <a:r>
              <a:rPr lang="en-US" sz="3200" b="0" i="0" u="none" strike="noStrike" cap="none">
                <a:solidFill>
                  <a:srgbClr val="18579B"/>
                </a:solidFill>
                <a:latin typeface="Calibri"/>
                <a:ea typeface="Calibri"/>
                <a:cs typeface="Calibri"/>
                <a:sym typeface="Calibri"/>
              </a:rPr>
              <a:t>if ball affected outcome</a:t>
            </a:r>
            <a:endParaRPr/>
          </a:p>
          <a:p>
            <a:pPr marL="719138" marR="0" lvl="0" indent="-719138" algn="l" rtl="0">
              <a:lnSpc>
                <a:spcPct val="100000"/>
              </a:lnSpc>
              <a:spcBef>
                <a:spcPts val="0"/>
              </a:spcBef>
              <a:spcAft>
                <a:spcPts val="0"/>
              </a:spcAft>
              <a:buClr>
                <a:srgbClr val="18579B"/>
              </a:buClr>
              <a:buSzPts val="3200"/>
              <a:buFont typeface="Arial"/>
              <a:buChar char="•"/>
            </a:pPr>
            <a:r>
              <a:rPr lang="en-US" sz="3200" b="0" i="0" u="none" strike="noStrike" cap="none">
                <a:solidFill>
                  <a:srgbClr val="18579B"/>
                </a:solidFill>
                <a:latin typeface="Calibri"/>
                <a:ea typeface="Calibri"/>
                <a:cs typeface="Calibri"/>
                <a:sym typeface="Calibri"/>
              </a:rPr>
              <a:t>Replay possible at </a:t>
            </a:r>
            <a:r>
              <a:rPr lang="en-US" sz="3200" b="0" i="0" u="none" strike="noStrike" cap="none">
                <a:solidFill>
                  <a:srgbClr val="FF0000"/>
                </a:solidFill>
                <a:latin typeface="Calibri"/>
                <a:ea typeface="Calibri"/>
                <a:cs typeface="Calibri"/>
                <a:sym typeface="Calibri"/>
              </a:rPr>
              <a:t>referee’s discretion</a:t>
            </a:r>
            <a:r>
              <a:rPr lang="en-US" sz="3200" b="0" i="0" u="none" strike="noStrike" cap="none">
                <a:solidFill>
                  <a:srgbClr val="18579B"/>
                </a:solidFill>
                <a:latin typeface="Calibri"/>
                <a:ea typeface="Calibri"/>
                <a:cs typeface="Calibri"/>
                <a:sym typeface="Calibri"/>
              </a:rPr>
              <a:t> only</a:t>
            </a:r>
            <a:endParaRPr/>
          </a:p>
          <a:p>
            <a:pPr marL="719138" marR="0" lvl="0" indent="-719138" algn="l" rtl="0">
              <a:lnSpc>
                <a:spcPct val="100000"/>
              </a:lnSpc>
              <a:spcBef>
                <a:spcPts val="0"/>
              </a:spcBef>
              <a:spcAft>
                <a:spcPts val="0"/>
              </a:spcAft>
              <a:buClr>
                <a:srgbClr val="FF0000"/>
              </a:buClr>
              <a:buSzPts val="3200"/>
              <a:buFont typeface="Arial"/>
              <a:buChar char="•"/>
            </a:pPr>
            <a:r>
              <a:rPr lang="en-US" sz="3200" b="0" i="0" u="none" strike="noStrike" cap="none">
                <a:solidFill>
                  <a:srgbClr val="FF0000"/>
                </a:solidFill>
                <a:latin typeface="Calibri"/>
                <a:ea typeface="Calibri"/>
                <a:cs typeface="Calibri"/>
                <a:sym typeface="Calibri"/>
              </a:rPr>
              <a:t>Fault</a:t>
            </a:r>
            <a:r>
              <a:rPr lang="en-US" sz="3200" b="0" i="0" u="none" strike="noStrike" cap="none">
                <a:solidFill>
                  <a:srgbClr val="18579B"/>
                </a:solidFill>
                <a:latin typeface="Calibri"/>
                <a:ea typeface="Calibri"/>
                <a:cs typeface="Calibri"/>
                <a:sym typeface="Calibri"/>
              </a:rPr>
              <a:t> if player stops play </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Calibri"/>
              <a:buNone/>
            </a:pPr>
            <a:r>
              <a:rPr lang="en-US" sz="3600" b="1" i="1" u="none" strike="noStrike" cap="none">
                <a:solidFill>
                  <a:srgbClr val="18579B"/>
                </a:solidFill>
                <a:latin typeface="Calibri"/>
                <a:ea typeface="Calibri"/>
                <a:cs typeface="Calibri"/>
                <a:sym typeface="Calibri"/>
              </a:rPr>
              <a:t>Degraded/Soft Ball:</a:t>
            </a:r>
            <a:endParaRPr/>
          </a:p>
          <a:p>
            <a:pPr marL="571500" marR="0" lvl="0" indent="-5715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Play continues to </a:t>
            </a:r>
            <a:r>
              <a:rPr lang="en-US" sz="3600" b="0" i="0" u="none" strike="noStrike" cap="none">
                <a:solidFill>
                  <a:srgbClr val="FF0000"/>
                </a:solidFill>
                <a:latin typeface="Calibri"/>
                <a:ea typeface="Calibri"/>
                <a:cs typeface="Calibri"/>
                <a:sym typeface="Calibri"/>
              </a:rPr>
              <a:t>completion of rally</a:t>
            </a:r>
            <a:endParaRPr sz="3600" b="0"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 Fault</a:t>
            </a:r>
            <a:r>
              <a:rPr lang="en-US" sz="3600" b="0" i="0" u="none" strike="noStrike" cap="none">
                <a:solidFill>
                  <a:srgbClr val="18579B"/>
                </a:solidFill>
                <a:latin typeface="Calibri"/>
                <a:ea typeface="Calibri"/>
                <a:cs typeface="Calibri"/>
                <a:sym typeface="Calibri"/>
              </a:rPr>
              <a:t> if player </a:t>
            </a:r>
            <a:r>
              <a:rPr lang="en-US" sz="3600" b="0" i="0" u="none" strike="noStrike" cap="none">
                <a:solidFill>
                  <a:srgbClr val="FF0000"/>
                </a:solidFill>
                <a:latin typeface="Calibri"/>
                <a:ea typeface="Calibri"/>
                <a:cs typeface="Calibri"/>
                <a:sym typeface="Calibri"/>
              </a:rPr>
              <a:t>stops play </a:t>
            </a:r>
            <a:endParaRPr sz="3600" b="1" i="1" u="none" strike="noStrike" cap="none">
              <a:solidFill>
                <a:srgbClr val="FF0000"/>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3200"/>
              <a:buFont typeface="Arial"/>
              <a:buChar char="•"/>
            </a:pPr>
            <a:r>
              <a:rPr lang="en-US" sz="3200" b="0" i="0" u="none" strike="noStrike" cap="none">
                <a:solidFill>
                  <a:srgbClr val="18579B"/>
                </a:solidFill>
                <a:latin typeface="Calibri"/>
                <a:ea typeface="Calibri"/>
                <a:cs typeface="Calibri"/>
                <a:sym typeface="Calibri"/>
              </a:rPr>
              <a:t> If </a:t>
            </a:r>
            <a:r>
              <a:rPr lang="en-US" sz="3200" b="0" i="0" u="none" strike="noStrike" cap="none">
                <a:solidFill>
                  <a:srgbClr val="FF0000"/>
                </a:solidFill>
                <a:latin typeface="Calibri"/>
                <a:ea typeface="Calibri"/>
                <a:cs typeface="Calibri"/>
                <a:sym typeface="Calibri"/>
              </a:rPr>
              <a:t>all players agree </a:t>
            </a:r>
            <a:r>
              <a:rPr lang="en-US" sz="3200" b="0" i="0" u="none" strike="noStrike" cap="none">
                <a:solidFill>
                  <a:srgbClr val="18579B"/>
                </a:solidFill>
                <a:latin typeface="Calibri"/>
                <a:ea typeface="Calibri"/>
                <a:cs typeface="Calibri"/>
                <a:sym typeface="Calibri"/>
              </a:rPr>
              <a:t>that the ball is </a:t>
            </a:r>
            <a:r>
              <a:rPr lang="en-US" sz="3200" b="0" i="0" u="none" strike="noStrike" cap="none">
                <a:solidFill>
                  <a:srgbClr val="FF0000"/>
                </a:solidFill>
                <a:latin typeface="Calibri"/>
                <a:ea typeface="Calibri"/>
                <a:cs typeface="Calibri"/>
                <a:sym typeface="Calibri"/>
              </a:rPr>
              <a:t>degraded or soft</a:t>
            </a:r>
            <a:r>
              <a:rPr lang="en-US" sz="3200" b="0" i="0" u="none" strike="noStrike" cap="none">
                <a:solidFill>
                  <a:srgbClr val="18579B"/>
                </a:solidFill>
                <a:latin typeface="Calibri"/>
                <a:ea typeface="Calibri"/>
                <a:cs typeface="Calibri"/>
                <a:sym typeface="Calibri"/>
              </a:rPr>
              <a:t>, the ball will  </a:t>
            </a:r>
            <a:endParaRPr/>
          </a:p>
          <a:p>
            <a:pPr marL="0" marR="0" lvl="0" indent="0" algn="l" rtl="0">
              <a:lnSpc>
                <a:spcPct val="100000"/>
              </a:lnSpc>
              <a:spcBef>
                <a:spcPts val="0"/>
              </a:spcBef>
              <a:spcAft>
                <a:spcPts val="0"/>
              </a:spcAft>
              <a:buClr>
                <a:srgbClr val="18579B"/>
              </a:buClr>
              <a:buSzPts val="3200"/>
              <a:buFont typeface="Calibri"/>
              <a:buNone/>
            </a:pPr>
            <a:r>
              <a:rPr lang="en-US" sz="3200" b="0" i="0" u="none" strike="noStrike" cap="none">
                <a:solidFill>
                  <a:srgbClr val="18579B"/>
                </a:solidFill>
                <a:latin typeface="Calibri"/>
                <a:ea typeface="Calibri"/>
                <a:cs typeface="Calibri"/>
                <a:sym typeface="Calibri"/>
              </a:rPr>
              <a:t>       be replaced – </a:t>
            </a:r>
            <a:r>
              <a:rPr lang="en-US" sz="3200" b="1" i="1" u="none" strike="noStrike" cap="none">
                <a:solidFill>
                  <a:srgbClr val="FF0000"/>
                </a:solidFill>
                <a:latin typeface="Calibri"/>
                <a:ea typeface="Calibri"/>
                <a:cs typeface="Calibri"/>
                <a:sym typeface="Calibri"/>
              </a:rPr>
              <a:t>NO replay </a:t>
            </a:r>
            <a:r>
              <a:rPr lang="en-US" sz="3200" b="0" i="0" u="none" strike="noStrike" cap="none">
                <a:solidFill>
                  <a:srgbClr val="FF0000"/>
                </a:solidFill>
                <a:latin typeface="Calibri"/>
                <a:ea typeface="Calibri"/>
                <a:cs typeface="Calibri"/>
                <a:sym typeface="Calibri"/>
              </a:rPr>
              <a:t>of the prior rally</a:t>
            </a:r>
            <a:endParaRPr/>
          </a:p>
          <a:p>
            <a:pPr marL="0" marR="0" lvl="0"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18579B"/>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p:txBody>
      </p:sp>
      <p:sp>
        <p:nvSpPr>
          <p:cNvPr id="1576" name="Google Shape;1576;p20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202"/>
          <p:cNvSpPr txBox="1"/>
          <p:nvPr/>
        </p:nvSpPr>
        <p:spPr>
          <a:xfrm>
            <a:off x="200297" y="14707"/>
            <a:ext cx="11782697" cy="630942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Appealed Line Calls</a:t>
            </a:r>
            <a:endParaRPr sz="4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400"/>
              <a:buFont typeface="Source Sans Pro"/>
              <a:buNone/>
            </a:pPr>
            <a:endParaRPr sz="2400" b="0" i="1" u="none" strike="noStrike" cap="none">
              <a:solidFill>
                <a:srgbClr val="FF0000"/>
              </a:solidFill>
              <a:latin typeface="Calibri"/>
              <a:ea typeface="Calibri"/>
              <a:cs typeface="Calibri"/>
              <a:sym typeface="Calibri"/>
            </a:endParaRPr>
          </a:p>
          <a:p>
            <a:pPr marL="457200" marR="0" lvl="5" indent="-457200" algn="l" rtl="0">
              <a:lnSpc>
                <a:spcPct val="100000"/>
              </a:lnSpc>
              <a:spcBef>
                <a:spcPts val="0"/>
              </a:spcBef>
              <a:spcAft>
                <a:spcPts val="0"/>
              </a:spcAft>
              <a:buClr>
                <a:srgbClr val="FF0000"/>
              </a:buClr>
              <a:buSzPts val="2400"/>
              <a:buFont typeface="Arial"/>
              <a:buChar char="•"/>
            </a:pPr>
            <a:r>
              <a:rPr lang="en-US" sz="2400" b="0" i="1" u="none" strike="noStrike" cap="none">
                <a:solidFill>
                  <a:srgbClr val="FF0000"/>
                </a:solidFill>
                <a:latin typeface="Calibri"/>
                <a:ea typeface="Calibri"/>
                <a:cs typeface="Calibri"/>
                <a:sym typeface="Calibri"/>
              </a:rPr>
              <a:t>    </a:t>
            </a:r>
            <a:r>
              <a:rPr lang="en-US" sz="2400" b="0" i="1" u="none" strike="noStrike" cap="none">
                <a:solidFill>
                  <a:srgbClr val="18579B"/>
                </a:solidFill>
                <a:latin typeface="Calibri"/>
                <a:ea typeface="Calibri"/>
                <a:cs typeface="Calibri"/>
                <a:sym typeface="Calibri"/>
              </a:rPr>
              <a:t>Players are NOT required </a:t>
            </a:r>
            <a:r>
              <a:rPr lang="en-US" sz="2400" b="1" i="1" u="none" strike="noStrike" cap="none">
                <a:solidFill>
                  <a:srgbClr val="FF0000"/>
                </a:solidFill>
                <a:latin typeface="Calibri"/>
                <a:ea typeface="Calibri"/>
                <a:cs typeface="Calibri"/>
                <a:sym typeface="Calibri"/>
              </a:rPr>
              <a:t>to make a line call before appealing </a:t>
            </a:r>
            <a:r>
              <a:rPr lang="en-US" sz="2400" b="0" i="1" u="none" strike="noStrike" cap="none">
                <a:solidFill>
                  <a:srgbClr val="18579B"/>
                </a:solidFill>
                <a:latin typeface="Calibri"/>
                <a:ea typeface="Calibri"/>
                <a:cs typeface="Calibri"/>
                <a:sym typeface="Calibri"/>
              </a:rPr>
              <a:t>to the   </a:t>
            </a:r>
            <a:endParaRPr/>
          </a:p>
          <a:p>
            <a:pPr marL="0" marR="0" lvl="5" indent="0" algn="l" rtl="0">
              <a:lnSpc>
                <a:spcPct val="100000"/>
              </a:lnSpc>
              <a:spcBef>
                <a:spcPts val="0"/>
              </a:spcBef>
              <a:spcAft>
                <a:spcPts val="0"/>
              </a:spcAft>
              <a:buClr>
                <a:srgbClr val="18579B"/>
              </a:buClr>
              <a:buSzPts val="2400"/>
              <a:buFont typeface="Calibri"/>
              <a:buNone/>
            </a:pPr>
            <a:r>
              <a:rPr lang="en-US" sz="2400" b="0" i="1" u="none" strike="noStrike" cap="none">
                <a:solidFill>
                  <a:srgbClr val="18579B"/>
                </a:solidFill>
                <a:latin typeface="Calibri"/>
                <a:ea typeface="Calibri"/>
                <a:cs typeface="Calibri"/>
                <a:sym typeface="Calibri"/>
              </a:rPr>
              <a:t>           referee to  make the call (Rule 6.D.3)</a:t>
            </a:r>
            <a:endParaRPr/>
          </a:p>
          <a:p>
            <a:pPr marL="0" marR="0" lvl="5" indent="0" algn="l" rtl="0">
              <a:lnSpc>
                <a:spcPct val="100000"/>
              </a:lnSpc>
              <a:spcBef>
                <a:spcPts val="0"/>
              </a:spcBef>
              <a:spcAft>
                <a:spcPts val="0"/>
              </a:spcAft>
              <a:buClr>
                <a:srgbClr val="18579B"/>
              </a:buClr>
              <a:buSzPts val="1200"/>
              <a:buFont typeface="Source Sans Pro"/>
              <a:buNone/>
            </a:pPr>
            <a:endParaRPr sz="1200" b="0" i="1" u="none" strike="noStrike" cap="none">
              <a:solidFill>
                <a:srgbClr val="FF0000"/>
              </a:solidFill>
              <a:latin typeface="Calibri"/>
              <a:ea typeface="Calibri"/>
              <a:cs typeface="Calibri"/>
              <a:sym typeface="Calibri"/>
            </a:endParaRPr>
          </a:p>
          <a:p>
            <a:pPr marL="719138" marR="0" lvl="0" indent="-719138" algn="l" rtl="0">
              <a:lnSpc>
                <a:spcPct val="100000"/>
              </a:lnSpc>
              <a:spcBef>
                <a:spcPts val="0"/>
              </a:spcBef>
              <a:spcAft>
                <a:spcPts val="0"/>
              </a:spcAft>
              <a:buClr>
                <a:srgbClr val="FF0000"/>
              </a:buClr>
              <a:buSzPts val="2400"/>
              <a:buFont typeface="Arial"/>
              <a:buChar char="•"/>
            </a:pPr>
            <a:r>
              <a:rPr lang="en-US" sz="2400" b="1" i="1" u="none" strike="noStrike" cap="none">
                <a:solidFill>
                  <a:srgbClr val="FF0000"/>
                </a:solidFill>
                <a:latin typeface="Calibri"/>
                <a:ea typeface="Calibri"/>
                <a:cs typeface="Calibri"/>
                <a:sym typeface="Calibri"/>
              </a:rPr>
              <a:t>ONLY</a:t>
            </a:r>
            <a:r>
              <a:rPr lang="en-US" sz="2400" b="1" i="1" u="none" strike="noStrike" cap="none">
                <a:solidFill>
                  <a:srgbClr val="18579B"/>
                </a:solidFill>
                <a:latin typeface="Calibri"/>
                <a:ea typeface="Calibri"/>
                <a:cs typeface="Calibri"/>
                <a:sym typeface="Calibri"/>
              </a:rPr>
              <a:t> </a:t>
            </a:r>
            <a:r>
              <a:rPr lang="en-US" sz="2400" b="1" i="1" u="none" strike="noStrike" cap="none">
                <a:solidFill>
                  <a:srgbClr val="FF0000"/>
                </a:solidFill>
                <a:latin typeface="Calibri"/>
                <a:ea typeface="Calibri"/>
                <a:cs typeface="Calibri"/>
                <a:sym typeface="Calibri"/>
              </a:rPr>
              <a:t>when appealed</a:t>
            </a:r>
            <a:r>
              <a:rPr lang="en-US" sz="2400" b="0" i="0" u="none" strike="noStrike" cap="none">
                <a:solidFill>
                  <a:srgbClr val="18579B"/>
                </a:solidFill>
                <a:latin typeface="Calibri"/>
                <a:ea typeface="Calibri"/>
                <a:cs typeface="Calibri"/>
                <a:sym typeface="Calibri"/>
              </a:rPr>
              <a:t>, make the call If you had a </a:t>
            </a:r>
            <a:r>
              <a:rPr lang="en-US" sz="2400" b="1" i="1" u="none" strike="noStrike" cap="none">
                <a:solidFill>
                  <a:srgbClr val="FF0000"/>
                </a:solidFill>
                <a:latin typeface="Calibri"/>
                <a:ea typeface="Calibri"/>
                <a:cs typeface="Calibri"/>
                <a:sym typeface="Calibri"/>
              </a:rPr>
              <a:t>good angle </a:t>
            </a:r>
            <a:r>
              <a:rPr lang="en-US" sz="2400" b="0" i="0" u="none" strike="noStrike" cap="none">
                <a:solidFill>
                  <a:srgbClr val="18579B"/>
                </a:solidFill>
                <a:latin typeface="Calibri"/>
                <a:ea typeface="Calibri"/>
                <a:cs typeface="Calibri"/>
                <a:sym typeface="Calibri"/>
              </a:rPr>
              <a:t>&amp;</a:t>
            </a:r>
            <a:r>
              <a:rPr lang="en-US" sz="2400" b="0" i="0" u="none" strike="noStrike" cap="none">
                <a:solidFill>
                  <a:srgbClr val="FF0000"/>
                </a:solidFill>
                <a:latin typeface="Calibri"/>
                <a:ea typeface="Calibri"/>
                <a:cs typeface="Calibri"/>
                <a:sym typeface="Calibri"/>
              </a:rPr>
              <a:t> </a:t>
            </a:r>
            <a:r>
              <a:rPr lang="en-US" sz="2400" b="0" i="0" u="none" strike="noStrike" cap="none">
                <a:solidFill>
                  <a:srgbClr val="18579B"/>
                </a:solidFill>
                <a:latin typeface="Calibri"/>
                <a:ea typeface="Calibri"/>
                <a:cs typeface="Calibri"/>
                <a:sym typeface="Calibri"/>
              </a:rPr>
              <a:t>without a doubt </a:t>
            </a:r>
            <a:r>
              <a:rPr lang="en-US" sz="2400" b="1" i="1" u="none" strike="noStrike" cap="none">
                <a:solidFill>
                  <a:srgbClr val="FF0000"/>
                </a:solidFill>
                <a:latin typeface="Calibri"/>
                <a:ea typeface="Calibri"/>
                <a:cs typeface="Calibri"/>
                <a:sym typeface="Calibri"/>
              </a:rPr>
              <a:t>clearly saw the ball</a:t>
            </a:r>
            <a:r>
              <a:rPr lang="en-US" sz="2400" b="0" i="0" u="none" strike="noStrike" cap="none">
                <a:solidFill>
                  <a:srgbClr val="FF0000"/>
                </a:solidFill>
                <a:latin typeface="Calibri"/>
                <a:ea typeface="Calibri"/>
                <a:cs typeface="Calibri"/>
                <a:sym typeface="Calibri"/>
              </a:rPr>
              <a:t> </a:t>
            </a:r>
            <a:r>
              <a:rPr lang="en-US" sz="2400" b="0" i="0" u="none" strike="noStrike" cap="none">
                <a:solidFill>
                  <a:srgbClr val="18579B"/>
                </a:solidFill>
                <a:latin typeface="Calibri"/>
                <a:ea typeface="Calibri"/>
                <a:cs typeface="Calibri"/>
                <a:sym typeface="Calibri"/>
              </a:rPr>
              <a:t>“In” or “Out“.  </a:t>
            </a:r>
            <a:endParaRPr/>
          </a:p>
          <a:p>
            <a:pPr marL="0" marR="0" lvl="5" indent="0" algn="l" rtl="0">
              <a:lnSpc>
                <a:spcPct val="100000"/>
              </a:lnSpc>
              <a:spcBef>
                <a:spcPts val="0"/>
              </a:spcBef>
              <a:spcAft>
                <a:spcPts val="0"/>
              </a:spcAft>
              <a:buClr>
                <a:srgbClr val="18579B"/>
              </a:buClr>
              <a:buSzPts val="2400"/>
              <a:buFont typeface="Calibri"/>
              <a:buNone/>
            </a:pPr>
            <a:r>
              <a:rPr lang="en-US" sz="2400" b="1" i="0" u="none" strike="noStrike" cap="none">
                <a:solidFill>
                  <a:srgbClr val="18579B"/>
                </a:solidFill>
                <a:latin typeface="Calibri"/>
                <a:ea typeface="Calibri"/>
                <a:cs typeface="Calibri"/>
                <a:sym typeface="Calibri"/>
              </a:rPr>
              <a:t>	</a:t>
            </a:r>
            <a:r>
              <a:rPr lang="en-US" sz="1600" b="1" i="0" u="none" strike="noStrike" cap="none">
                <a:solidFill>
                  <a:srgbClr val="18579B"/>
                </a:solidFill>
                <a:latin typeface="Calibri"/>
                <a:ea typeface="Calibri"/>
                <a:cs typeface="Calibri"/>
                <a:sym typeface="Calibri"/>
              </a:rPr>
              <a:t>	        </a:t>
            </a:r>
            <a:r>
              <a:rPr lang="en-US" sz="2400" b="0" i="0" u="none" strike="noStrike" cap="none">
                <a:solidFill>
                  <a:srgbClr val="18579B"/>
                </a:solidFill>
                <a:latin typeface="Calibri"/>
                <a:ea typeface="Calibri"/>
                <a:cs typeface="Calibri"/>
                <a:sym typeface="Calibri"/>
              </a:rPr>
              <a:t>Note: Exception when</a:t>
            </a:r>
            <a:r>
              <a:rPr lang="en-US" sz="2400" b="1" i="0" u="none" strike="noStrike" cap="none">
                <a:solidFill>
                  <a:srgbClr val="FF0000"/>
                </a:solidFill>
                <a:latin typeface="Calibri"/>
                <a:ea typeface="Calibri"/>
                <a:cs typeface="Calibri"/>
                <a:sym typeface="Calibri"/>
              </a:rPr>
              <a:t> </a:t>
            </a:r>
            <a:r>
              <a:rPr lang="en-US" sz="2400" b="0" i="0" u="none" strike="noStrike" cap="none">
                <a:solidFill>
                  <a:srgbClr val="18579B"/>
                </a:solidFill>
                <a:latin typeface="Calibri"/>
                <a:ea typeface="Calibri"/>
                <a:cs typeface="Calibri"/>
                <a:sym typeface="Calibri"/>
              </a:rPr>
              <a:t>a </a:t>
            </a:r>
            <a:r>
              <a:rPr lang="en-US" sz="2400" b="0" i="1" u="none" strike="noStrike" cap="none">
                <a:solidFill>
                  <a:srgbClr val="FF0000"/>
                </a:solidFill>
                <a:latin typeface="Calibri"/>
                <a:ea typeface="Calibri"/>
                <a:cs typeface="Calibri"/>
                <a:sym typeface="Calibri"/>
              </a:rPr>
              <a:t>Line Judge’s view was blocked </a:t>
            </a:r>
            <a:r>
              <a:rPr lang="en-US" sz="2400" b="0" i="0" u="none" strike="noStrike" cap="none">
                <a:solidFill>
                  <a:srgbClr val="18579B"/>
                </a:solidFill>
                <a:latin typeface="Calibri"/>
                <a:ea typeface="Calibri"/>
                <a:cs typeface="Calibri"/>
                <a:sym typeface="Calibri"/>
              </a:rPr>
              <a:t>you may make the call</a:t>
            </a:r>
            <a:r>
              <a:rPr lang="en-US" sz="2400" b="0" i="0" u="none" strike="noStrike" cap="none">
                <a:solidFill>
                  <a:srgbClr val="FF0000"/>
                </a:solidFill>
                <a:latin typeface="Calibri"/>
                <a:ea typeface="Calibri"/>
                <a:cs typeface="Calibri"/>
                <a:sym typeface="Calibri"/>
              </a:rPr>
              <a:t> </a:t>
            </a:r>
            <a:endParaRPr/>
          </a:p>
          <a:p>
            <a:pPr marL="0" marR="0" lvl="5" indent="0" algn="l" rtl="0">
              <a:lnSpc>
                <a:spcPct val="100000"/>
              </a:lnSpc>
              <a:spcBef>
                <a:spcPts val="0"/>
              </a:spcBef>
              <a:spcAft>
                <a:spcPts val="0"/>
              </a:spcAft>
              <a:buClr>
                <a:srgbClr val="FF0000"/>
              </a:buClr>
              <a:buSzPts val="2400"/>
              <a:buFont typeface="Calibri"/>
              <a:buNone/>
            </a:pPr>
            <a:r>
              <a:rPr lang="en-US" sz="2400" b="0" i="1" u="none" strike="noStrike" cap="none">
                <a:solidFill>
                  <a:srgbClr val="FF0000"/>
                </a:solidFill>
                <a:latin typeface="Calibri"/>
                <a:ea typeface="Calibri"/>
                <a:cs typeface="Calibri"/>
                <a:sym typeface="Calibri"/>
              </a:rPr>
              <a:t>                   immediately</a:t>
            </a:r>
            <a:r>
              <a:rPr lang="en-US" sz="2400" b="0" i="0" u="none" strike="noStrike" cap="none">
                <a:solidFill>
                  <a:srgbClr val="FF0000"/>
                </a:solidFill>
                <a:latin typeface="Calibri"/>
                <a:ea typeface="Calibri"/>
                <a:cs typeface="Calibri"/>
                <a:sym typeface="Calibri"/>
              </a:rPr>
              <a:t> </a:t>
            </a:r>
            <a:r>
              <a:rPr lang="en-US" sz="2400" b="0" i="0" u="none" strike="noStrike" cap="none">
                <a:solidFill>
                  <a:srgbClr val="18579B"/>
                </a:solidFill>
                <a:latin typeface="Calibri"/>
                <a:ea typeface="Calibri"/>
                <a:cs typeface="Calibri"/>
                <a:sym typeface="Calibri"/>
              </a:rPr>
              <a:t>and</a:t>
            </a:r>
            <a:r>
              <a:rPr lang="en-US" sz="2400" b="0" i="0" u="none" strike="noStrike" cap="none">
                <a:solidFill>
                  <a:srgbClr val="FF0000"/>
                </a:solidFill>
                <a:latin typeface="Calibri"/>
                <a:ea typeface="Calibri"/>
                <a:cs typeface="Calibri"/>
                <a:sym typeface="Calibri"/>
              </a:rPr>
              <a:t> </a:t>
            </a:r>
            <a:r>
              <a:rPr lang="en-US" sz="2400" b="0" i="1" u="none" strike="noStrike" cap="none">
                <a:solidFill>
                  <a:srgbClr val="FF0000"/>
                </a:solidFill>
                <a:latin typeface="Calibri"/>
                <a:ea typeface="Calibri"/>
                <a:cs typeface="Calibri"/>
                <a:sym typeface="Calibri"/>
              </a:rPr>
              <a:t>without an appeal. </a:t>
            </a:r>
            <a:endParaRPr/>
          </a:p>
          <a:p>
            <a:pPr marL="0" marR="0" lvl="5" indent="0" algn="l" rtl="0">
              <a:lnSpc>
                <a:spcPct val="100000"/>
              </a:lnSpc>
              <a:spcBef>
                <a:spcPts val="0"/>
              </a:spcBef>
              <a:spcAft>
                <a:spcPts val="0"/>
              </a:spcAft>
              <a:buClr>
                <a:srgbClr val="18579B"/>
              </a:buClr>
              <a:buSzPts val="1200"/>
              <a:buFont typeface="Source Sans Pro"/>
              <a:buNone/>
            </a:pPr>
            <a:endParaRPr sz="1200" b="0" i="0" u="none" strike="noStrike" cap="none">
              <a:solidFill>
                <a:srgbClr val="18579B"/>
              </a:solidFill>
              <a:latin typeface="Calibri"/>
              <a:ea typeface="Calibri"/>
              <a:cs typeface="Calibri"/>
              <a:sym typeface="Calibri"/>
            </a:endParaRPr>
          </a:p>
          <a:p>
            <a:pPr marL="342900" marR="0" lvl="0" indent="-342900" algn="l" rtl="0">
              <a:lnSpc>
                <a:spcPct val="100000"/>
              </a:lnSpc>
              <a:spcBef>
                <a:spcPts val="0"/>
              </a:spcBef>
              <a:spcAft>
                <a:spcPts val="0"/>
              </a:spcAft>
              <a:buClr>
                <a:srgbClr val="18579B"/>
              </a:buClr>
              <a:buSzPts val="2400"/>
              <a:buFont typeface="Arial"/>
              <a:buChar char="•"/>
            </a:pPr>
            <a:r>
              <a:rPr lang="en-US" sz="2400" b="0" i="0" u="none" strike="noStrike" cap="none">
                <a:solidFill>
                  <a:srgbClr val="18579B"/>
                </a:solidFill>
                <a:latin typeface="Calibri"/>
                <a:ea typeface="Calibri"/>
                <a:cs typeface="Calibri"/>
                <a:sym typeface="Calibri"/>
              </a:rPr>
              <a:t>     If you clearly saw it, say, </a:t>
            </a:r>
            <a:r>
              <a:rPr lang="en-US" sz="2400" b="1" i="1" u="none" strike="noStrike" cap="none">
                <a:solidFill>
                  <a:srgbClr val="FF0000"/>
                </a:solidFill>
                <a:latin typeface="Calibri"/>
                <a:ea typeface="Calibri"/>
                <a:cs typeface="Calibri"/>
                <a:sym typeface="Calibri"/>
              </a:rPr>
              <a:t>“The ball was in/out” </a:t>
            </a:r>
            <a:r>
              <a:rPr lang="en-US" sz="2400" b="0" i="0" u="none" strike="noStrike" cap="none">
                <a:solidFill>
                  <a:srgbClr val="18579B"/>
                </a:solidFill>
                <a:latin typeface="Calibri"/>
                <a:ea typeface="Calibri"/>
                <a:cs typeface="Calibri"/>
                <a:sym typeface="Calibri"/>
              </a:rPr>
              <a:t>and </a:t>
            </a:r>
            <a:r>
              <a:rPr lang="en-US" sz="2400" b="1" i="1" u="none" strike="noStrike" cap="none">
                <a:solidFill>
                  <a:srgbClr val="FF0000"/>
                </a:solidFill>
                <a:latin typeface="Calibri"/>
                <a:ea typeface="Calibri"/>
                <a:cs typeface="Calibri"/>
                <a:sym typeface="Calibri"/>
              </a:rPr>
              <a:t>avoid using</a:t>
            </a:r>
            <a:r>
              <a:rPr lang="en-US" sz="2400" b="0" i="0" u="none" strike="noStrike" cap="none">
                <a:solidFill>
                  <a:srgbClr val="18579B"/>
                </a:solidFill>
                <a:latin typeface="Calibri"/>
                <a:ea typeface="Calibri"/>
                <a:cs typeface="Calibri"/>
                <a:sym typeface="Calibri"/>
              </a:rPr>
              <a:t>, “I think the ball was </a:t>
            </a:r>
            <a:endParaRPr/>
          </a:p>
          <a:p>
            <a:pPr marL="0" marR="0" lvl="0" indent="0" algn="l" rtl="0">
              <a:lnSpc>
                <a:spcPct val="100000"/>
              </a:lnSpc>
              <a:spcBef>
                <a:spcPts val="0"/>
              </a:spcBef>
              <a:spcAft>
                <a:spcPts val="0"/>
              </a:spcAft>
              <a:buClr>
                <a:srgbClr val="18579B"/>
              </a:buClr>
              <a:buSzPts val="2400"/>
              <a:buFont typeface="Calibri"/>
              <a:buNone/>
            </a:pPr>
            <a:r>
              <a:rPr lang="en-US" sz="2400" b="0" i="0" u="none" strike="noStrike" cap="none">
                <a:solidFill>
                  <a:srgbClr val="18579B"/>
                </a:solidFill>
                <a:latin typeface="Calibri"/>
                <a:ea typeface="Calibri"/>
                <a:cs typeface="Calibri"/>
                <a:sym typeface="Calibri"/>
              </a:rPr>
              <a:t>          in/out”.</a:t>
            </a:r>
            <a:endParaRPr/>
          </a:p>
          <a:p>
            <a:pPr marL="0" marR="0" lvl="0" indent="0" algn="l" rtl="0">
              <a:lnSpc>
                <a:spcPct val="100000"/>
              </a:lnSpc>
              <a:spcBef>
                <a:spcPts val="0"/>
              </a:spcBef>
              <a:spcAft>
                <a:spcPts val="0"/>
              </a:spcAft>
              <a:buClr>
                <a:srgbClr val="18579B"/>
              </a:buClr>
              <a:buSzPts val="2400"/>
              <a:buFont typeface="Source Sans Pro"/>
              <a:buNone/>
            </a:pPr>
            <a:endParaRPr sz="24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400"/>
              <a:buFont typeface="Arial"/>
              <a:buChar char="•"/>
            </a:pPr>
            <a:r>
              <a:rPr lang="en-US" sz="2400" b="0" i="0" u="none" strike="noStrike" cap="none">
                <a:solidFill>
                  <a:srgbClr val="18579B"/>
                </a:solidFill>
                <a:latin typeface="Calibri"/>
                <a:ea typeface="Calibri"/>
                <a:cs typeface="Calibri"/>
                <a:sym typeface="Calibri"/>
              </a:rPr>
              <a:t>If you </a:t>
            </a:r>
            <a:r>
              <a:rPr lang="en-US" sz="2400" b="1" i="1" u="none" strike="noStrike" cap="none">
                <a:solidFill>
                  <a:srgbClr val="FF0000"/>
                </a:solidFill>
                <a:latin typeface="Calibri"/>
                <a:ea typeface="Calibri"/>
                <a:cs typeface="Calibri"/>
                <a:sym typeface="Calibri"/>
              </a:rPr>
              <a:t>didn’t clearly see it</a:t>
            </a:r>
            <a:r>
              <a:rPr lang="en-US" sz="2400" b="0" i="0" u="none" strike="noStrike" cap="none">
                <a:solidFill>
                  <a:srgbClr val="18579B"/>
                </a:solidFill>
                <a:latin typeface="Calibri"/>
                <a:ea typeface="Calibri"/>
                <a:cs typeface="Calibri"/>
                <a:sym typeface="Calibri"/>
              </a:rPr>
              <a:t>, say </a:t>
            </a:r>
            <a:r>
              <a:rPr lang="en-US" sz="2400" b="1" i="0" u="none" strike="noStrike" cap="none">
                <a:solidFill>
                  <a:srgbClr val="FF0000"/>
                </a:solidFill>
                <a:latin typeface="Calibri"/>
                <a:ea typeface="Calibri"/>
                <a:cs typeface="Calibri"/>
                <a:sym typeface="Calibri"/>
              </a:rPr>
              <a:t>“By rule, the call stands”</a:t>
            </a:r>
            <a:r>
              <a:rPr lang="en-US" sz="2400" b="1" i="0" u="none" strike="noStrike" cap="none">
                <a:solidFill>
                  <a:srgbClr val="18579B"/>
                </a:solidFill>
                <a:latin typeface="Calibri"/>
                <a:ea typeface="Calibri"/>
                <a:cs typeface="Calibri"/>
                <a:sym typeface="Calibri"/>
              </a:rPr>
              <a:t>.  </a:t>
            </a:r>
            <a:endParaRPr/>
          </a:p>
          <a:p>
            <a:pPr marL="0" marR="0" lvl="0" indent="0" algn="l" rtl="0">
              <a:lnSpc>
                <a:spcPct val="100000"/>
              </a:lnSpc>
              <a:spcBef>
                <a:spcPts val="0"/>
              </a:spcBef>
              <a:spcAft>
                <a:spcPts val="0"/>
              </a:spcAft>
              <a:buClr>
                <a:srgbClr val="18579B"/>
              </a:buClr>
              <a:buSzPts val="2400"/>
              <a:buFont typeface="Source Sans Pro"/>
              <a:buNone/>
            </a:pPr>
            <a:endParaRPr sz="24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FF0000"/>
              </a:buClr>
              <a:buSzPts val="2400"/>
              <a:buFont typeface="Arial"/>
              <a:buChar char="•"/>
            </a:pPr>
            <a:r>
              <a:rPr lang="en-US" sz="2400" b="1" i="1" u="none" strike="noStrike" cap="none">
                <a:solidFill>
                  <a:srgbClr val="FF0000"/>
                </a:solidFill>
                <a:latin typeface="Calibri"/>
                <a:ea typeface="Calibri"/>
                <a:cs typeface="Calibri"/>
                <a:sym typeface="Calibri"/>
              </a:rPr>
              <a:t>Do Not </a:t>
            </a:r>
            <a:r>
              <a:rPr lang="en-US" sz="2400" b="0" i="0" u="none" strike="noStrike" cap="none">
                <a:solidFill>
                  <a:srgbClr val="FF0000"/>
                </a:solidFill>
                <a:latin typeface="Calibri"/>
                <a:ea typeface="Calibri"/>
                <a:cs typeface="Calibri"/>
                <a:sym typeface="Calibri"/>
              </a:rPr>
              <a:t>overrule</a:t>
            </a:r>
            <a:r>
              <a:rPr lang="en-US" sz="2400" b="0" i="0" u="none" strike="noStrike" cap="none">
                <a:solidFill>
                  <a:srgbClr val="18579B"/>
                </a:solidFill>
                <a:latin typeface="Calibri"/>
                <a:ea typeface="Calibri"/>
                <a:cs typeface="Calibri"/>
                <a:sym typeface="Calibri"/>
              </a:rPr>
              <a:t> a line call unless you are </a:t>
            </a:r>
            <a:r>
              <a:rPr lang="en-US" sz="2400" b="1" i="1" u="none" strike="noStrike" cap="none">
                <a:solidFill>
                  <a:srgbClr val="FF0000"/>
                </a:solidFill>
                <a:latin typeface="Calibri"/>
                <a:ea typeface="Calibri"/>
                <a:cs typeface="Calibri"/>
                <a:sym typeface="Calibri"/>
              </a:rPr>
              <a:t>absolutely certain </a:t>
            </a:r>
            <a:r>
              <a:rPr lang="en-US" sz="2400" b="0" i="0" u="none" strike="noStrike" cap="none">
                <a:solidFill>
                  <a:srgbClr val="18579B"/>
                </a:solidFill>
                <a:latin typeface="Calibri"/>
                <a:ea typeface="Calibri"/>
                <a:cs typeface="Calibri"/>
                <a:sym typeface="Calibri"/>
              </a:rPr>
              <a:t>the player’s call </a:t>
            </a:r>
            <a:r>
              <a:rPr lang="en-US" sz="2400" b="0" i="0" u="none" strike="noStrike" cap="none">
                <a:solidFill>
                  <a:srgbClr val="FF0000"/>
                </a:solidFill>
                <a:latin typeface="Calibri"/>
                <a:ea typeface="Calibri"/>
                <a:cs typeface="Calibri"/>
                <a:sym typeface="Calibri"/>
              </a:rPr>
              <a:t>was incorrect</a:t>
            </a:r>
            <a:endParaRPr/>
          </a:p>
        </p:txBody>
      </p:sp>
      <p:sp>
        <p:nvSpPr>
          <p:cNvPr id="1582" name="Google Shape;1582;p20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203"/>
          <p:cNvSpPr txBox="1"/>
          <p:nvPr/>
        </p:nvSpPr>
        <p:spPr>
          <a:xfrm>
            <a:off x="835709" y="148046"/>
            <a:ext cx="10902164" cy="769441"/>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LINE CALL APPEAL ACTIONS</a:t>
            </a:r>
            <a:endParaRPr/>
          </a:p>
        </p:txBody>
      </p:sp>
      <p:sp>
        <p:nvSpPr>
          <p:cNvPr id="1588" name="Google Shape;1588;p203"/>
          <p:cNvSpPr txBox="1"/>
          <p:nvPr/>
        </p:nvSpPr>
        <p:spPr>
          <a:xfrm>
            <a:off x="1157505" y="4910111"/>
            <a:ext cx="10258576" cy="64632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n-US" sz="1800" b="0" i="1" u="none" strike="noStrike" cap="none">
                <a:solidFill>
                  <a:srgbClr val="FF0000"/>
                </a:solidFill>
                <a:latin typeface="Source Sans Pro"/>
                <a:ea typeface="Source Sans Pro"/>
                <a:cs typeface="Source Sans Pro"/>
                <a:sym typeface="Source Sans Pro"/>
              </a:rPr>
              <a:t>*Note:  An officiating error occurs when an official’s or player’s “out” call is overruled or overridden, </a:t>
            </a:r>
            <a:endParaRPr/>
          </a:p>
          <a:p>
            <a:pPr marL="0" marR="0" lvl="0" indent="0" algn="ctr" rtl="0">
              <a:lnSpc>
                <a:spcPct val="100000"/>
              </a:lnSpc>
              <a:spcBef>
                <a:spcPts val="0"/>
              </a:spcBef>
              <a:spcAft>
                <a:spcPts val="0"/>
              </a:spcAft>
              <a:buClr>
                <a:srgbClr val="FF0000"/>
              </a:buClr>
              <a:buSzPts val="1800"/>
              <a:buFont typeface="Source Sans Pro"/>
              <a:buNone/>
            </a:pPr>
            <a:r>
              <a:rPr lang="en-US" sz="1800" b="0" i="1" u="none" strike="noStrike" cap="none">
                <a:solidFill>
                  <a:srgbClr val="FF0000"/>
                </a:solidFill>
                <a:latin typeface="Source Sans Pro"/>
                <a:ea typeface="Source Sans Pro"/>
                <a:cs typeface="Source Sans Pro"/>
                <a:sym typeface="Source Sans Pro"/>
              </a:rPr>
              <a:t>resulting in the opponent being given an opportunity to replay the rally.</a:t>
            </a:r>
            <a:endParaRPr/>
          </a:p>
        </p:txBody>
      </p:sp>
      <p:pic>
        <p:nvPicPr>
          <p:cNvPr id="1589" name="Google Shape;1589;p203"/>
          <p:cNvPicPr preferRelativeResize="0"/>
          <p:nvPr/>
        </p:nvPicPr>
        <p:blipFill rotWithShape="1">
          <a:blip r:embed="rId3">
            <a:alphaModFix/>
          </a:blip>
          <a:srcRect/>
          <a:stretch/>
        </p:blipFill>
        <p:spPr>
          <a:xfrm>
            <a:off x="1318635" y="1301560"/>
            <a:ext cx="9732541" cy="3079918"/>
          </a:xfrm>
          <a:prstGeom prst="rect">
            <a:avLst/>
          </a:prstGeom>
          <a:noFill/>
          <a:ln>
            <a:noFill/>
          </a:ln>
        </p:spPr>
      </p:pic>
      <p:sp>
        <p:nvSpPr>
          <p:cNvPr id="1590" name="Google Shape;1590;p20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04"/>
          <p:cNvSpPr txBox="1"/>
          <p:nvPr/>
        </p:nvSpPr>
        <p:spPr>
          <a:xfrm>
            <a:off x="1219200" y="35719"/>
            <a:ext cx="9829800" cy="661719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Questions on the Called Score</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1" i="0" u="none" strike="noStrike" cap="none">
                <a:solidFill>
                  <a:srgbClr val="18579B"/>
                </a:solidFill>
                <a:latin typeface="Calibri"/>
                <a:ea typeface="Calibri"/>
                <a:cs typeface="Calibri"/>
                <a:sym typeface="Calibri"/>
              </a:rPr>
              <a:t>Before the ball is served</a:t>
            </a:r>
            <a:r>
              <a:rPr lang="en-US" sz="2800" b="0" i="0" u="none" strike="noStrike" cap="none">
                <a:solidFill>
                  <a:srgbClr val="18579B"/>
                </a:solidFill>
                <a:latin typeface="Calibri"/>
                <a:ea typeface="Calibri"/>
                <a:cs typeface="Calibri"/>
                <a:sym typeface="Calibri"/>
              </a:rPr>
              <a:t>, </a:t>
            </a:r>
            <a:r>
              <a:rPr lang="en-US" sz="2800" b="0" i="0" u="none" strike="noStrike" cap="none">
                <a:solidFill>
                  <a:srgbClr val="FF0000"/>
                </a:solidFill>
                <a:latin typeface="Calibri"/>
                <a:ea typeface="Calibri"/>
                <a:cs typeface="Calibri"/>
                <a:sym typeface="Calibri"/>
              </a:rPr>
              <a:t>all questions are to be answered</a:t>
            </a:r>
            <a:r>
              <a:rPr lang="en-US" sz="2800" b="0" i="0" u="none" strike="noStrike" cap="none">
                <a:solidFill>
                  <a:srgbClr val="18579B"/>
                </a:solidFill>
                <a:latin typeface="Calibri"/>
                <a:ea typeface="Calibri"/>
                <a:cs typeface="Calibri"/>
                <a:sym typeface="Calibri"/>
              </a:rPr>
              <a:t>. Stop play by </a:t>
            </a:r>
            <a:r>
              <a:rPr lang="en-US" sz="2800" b="0" i="0" u="none" strike="noStrike" cap="none">
                <a:solidFill>
                  <a:srgbClr val="FF0000"/>
                </a:solidFill>
                <a:latin typeface="Calibri"/>
                <a:ea typeface="Calibri"/>
                <a:cs typeface="Calibri"/>
                <a:sym typeface="Calibri"/>
              </a:rPr>
              <a:t>stepping forward and raising hand</a:t>
            </a:r>
            <a:r>
              <a:rPr lang="en-US" sz="2800" b="0" i="0" u="none" strike="noStrike" cap="none">
                <a:solidFill>
                  <a:srgbClr val="18579B"/>
                </a:solidFill>
                <a:latin typeface="Calibri"/>
                <a:ea typeface="Calibri"/>
                <a:cs typeface="Calibri"/>
                <a:sym typeface="Calibri"/>
              </a:rPr>
              <a:t>, verify score and then </a:t>
            </a:r>
            <a:r>
              <a:rPr lang="en-US" sz="2800" b="0" i="0" u="none" strike="noStrike" cap="none">
                <a:solidFill>
                  <a:srgbClr val="FF0000"/>
                </a:solidFill>
                <a:latin typeface="Calibri"/>
                <a:ea typeface="Calibri"/>
                <a:cs typeface="Calibri"/>
                <a:sym typeface="Calibri"/>
              </a:rPr>
              <a:t>recall the score</a:t>
            </a:r>
            <a:r>
              <a:rPr lang="en-US" sz="2800" b="0" i="0" u="none" strike="noStrike" cap="none">
                <a:solidFill>
                  <a:srgbClr val="18579B"/>
                </a:solidFill>
                <a:latin typeface="Calibri"/>
                <a:ea typeface="Calibri"/>
                <a:cs typeface="Calibri"/>
                <a:sym typeface="Calibri"/>
              </a:rPr>
              <a:t>.</a:t>
            </a:r>
            <a:endParaRPr/>
          </a:p>
          <a:p>
            <a:pPr marL="0" marR="0" lvl="0" indent="0" algn="l" rtl="0">
              <a:lnSpc>
                <a:spcPct val="100000"/>
              </a:lnSpc>
              <a:spcBef>
                <a:spcPts val="0"/>
              </a:spcBef>
              <a:spcAft>
                <a:spcPts val="0"/>
              </a:spcAft>
              <a:buClr>
                <a:srgbClr val="000000"/>
              </a:buClr>
              <a:buSzPts val="2800"/>
              <a:buFont typeface="Source Sans Pro"/>
              <a:buNone/>
            </a:pPr>
            <a:endParaRPr sz="28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1" i="0" u="none" strike="noStrike" cap="none">
                <a:solidFill>
                  <a:srgbClr val="18579B"/>
                </a:solidFill>
                <a:latin typeface="Calibri"/>
                <a:ea typeface="Calibri"/>
                <a:cs typeface="Calibri"/>
                <a:sym typeface="Calibri"/>
              </a:rPr>
              <a:t>After the serve is made and </a:t>
            </a:r>
            <a:r>
              <a:rPr lang="en-US" sz="2800" b="1" i="0" u="none" strike="noStrike" cap="none">
                <a:solidFill>
                  <a:srgbClr val="FF0000"/>
                </a:solidFill>
                <a:latin typeface="Calibri"/>
                <a:ea typeface="Calibri"/>
                <a:cs typeface="Calibri"/>
                <a:sym typeface="Calibri"/>
              </a:rPr>
              <a:t>before the return of serve:</a:t>
            </a:r>
            <a:endParaRPr sz="2800" b="0" i="0" u="none" strike="noStrike" cap="none">
              <a:solidFill>
                <a:srgbClr val="FF0000"/>
              </a:solidFill>
              <a:latin typeface="Calibri"/>
              <a:ea typeface="Calibri"/>
              <a:cs typeface="Calibri"/>
              <a:sym typeface="Calibri"/>
            </a:endParaRPr>
          </a:p>
          <a:p>
            <a:pPr marL="1339850" marR="0" lvl="3" indent="-620713" algn="l" rtl="0">
              <a:lnSpc>
                <a:spcPct val="100000"/>
              </a:lnSpc>
              <a:spcBef>
                <a:spcPts val="0"/>
              </a:spcBef>
              <a:spcAft>
                <a:spcPts val="0"/>
              </a:spcAft>
              <a:buClr>
                <a:srgbClr val="18579B"/>
              </a:buClr>
              <a:buSzPts val="2800"/>
              <a:buFont typeface="Courier New"/>
              <a:buChar char="o"/>
            </a:pPr>
            <a:r>
              <a:rPr lang="en-US" sz="2800" b="0" i="0" u="none" strike="noStrike" cap="none">
                <a:solidFill>
                  <a:srgbClr val="18579B"/>
                </a:solidFill>
                <a:latin typeface="Calibri"/>
                <a:ea typeface="Calibri"/>
                <a:cs typeface="Calibri"/>
                <a:sym typeface="Calibri"/>
              </a:rPr>
              <a:t>Any player may </a:t>
            </a:r>
            <a:r>
              <a:rPr lang="en-US" sz="2800" b="0" i="0" u="none" strike="noStrike" cap="none">
                <a:solidFill>
                  <a:srgbClr val="FF0000"/>
                </a:solidFill>
                <a:latin typeface="Calibri"/>
                <a:ea typeface="Calibri"/>
                <a:cs typeface="Calibri"/>
                <a:sym typeface="Calibri"/>
              </a:rPr>
              <a:t>stop play </a:t>
            </a:r>
            <a:r>
              <a:rPr lang="en-US" sz="2800" b="0" i="0" u="none" strike="noStrike" cap="none">
                <a:solidFill>
                  <a:srgbClr val="18579B"/>
                </a:solidFill>
                <a:latin typeface="Calibri"/>
                <a:ea typeface="Calibri"/>
                <a:cs typeface="Calibri"/>
                <a:sym typeface="Calibri"/>
              </a:rPr>
              <a:t>to correct the score.</a:t>
            </a:r>
            <a:endParaRPr/>
          </a:p>
          <a:p>
            <a:pPr marL="1339850" marR="0" lvl="3" indent="-620713" algn="l" rtl="0">
              <a:lnSpc>
                <a:spcPct val="100000"/>
              </a:lnSpc>
              <a:spcBef>
                <a:spcPts val="0"/>
              </a:spcBef>
              <a:spcAft>
                <a:spcPts val="0"/>
              </a:spcAft>
              <a:buClr>
                <a:srgbClr val="18579B"/>
              </a:buClr>
              <a:buSzPts val="2800"/>
              <a:buFont typeface="Courier New"/>
              <a:buChar char="o"/>
            </a:pPr>
            <a:r>
              <a:rPr lang="en-US" sz="2800" b="0" i="0" u="none" strike="noStrike" cap="none">
                <a:solidFill>
                  <a:srgbClr val="18579B"/>
                </a:solidFill>
                <a:latin typeface="Calibri"/>
                <a:ea typeface="Calibri"/>
                <a:cs typeface="Calibri"/>
                <a:sym typeface="Calibri"/>
              </a:rPr>
              <a:t>Play continues to the </a:t>
            </a:r>
            <a:r>
              <a:rPr lang="en-US" sz="2800" b="0" i="0" u="none" strike="noStrike" cap="none">
                <a:solidFill>
                  <a:srgbClr val="FF0000"/>
                </a:solidFill>
                <a:latin typeface="Calibri"/>
                <a:ea typeface="Calibri"/>
                <a:cs typeface="Calibri"/>
                <a:sym typeface="Calibri"/>
              </a:rPr>
              <a:t>end of the rally </a:t>
            </a:r>
            <a:endParaRPr/>
          </a:p>
          <a:p>
            <a:pPr marL="1339850" marR="0" lvl="3" indent="-620713" algn="l" rtl="0">
              <a:lnSpc>
                <a:spcPct val="100000"/>
              </a:lnSpc>
              <a:spcBef>
                <a:spcPts val="0"/>
              </a:spcBef>
              <a:spcAft>
                <a:spcPts val="0"/>
              </a:spcAft>
              <a:buClr>
                <a:srgbClr val="FF0000"/>
              </a:buClr>
              <a:buSzPts val="2800"/>
              <a:buFont typeface="Courier New"/>
              <a:buChar char="o"/>
            </a:pPr>
            <a:r>
              <a:rPr lang="en-US" sz="2800" b="0" i="0" u="none" strike="noStrike" cap="none">
                <a:solidFill>
                  <a:srgbClr val="FF0000"/>
                </a:solidFill>
                <a:latin typeface="Calibri"/>
                <a:ea typeface="Calibri"/>
                <a:cs typeface="Calibri"/>
                <a:sym typeface="Calibri"/>
              </a:rPr>
              <a:t>Any correction </a:t>
            </a:r>
            <a:r>
              <a:rPr lang="en-US" sz="2800" b="0" i="0" u="none" strike="noStrike" cap="none">
                <a:solidFill>
                  <a:srgbClr val="18579B"/>
                </a:solidFill>
                <a:latin typeface="Calibri"/>
                <a:ea typeface="Calibri"/>
                <a:cs typeface="Calibri"/>
                <a:sym typeface="Calibri"/>
              </a:rPr>
              <a:t>is made before the </a:t>
            </a:r>
            <a:r>
              <a:rPr lang="en-US" sz="2800" b="0" i="0" u="none" strike="noStrike" cap="none">
                <a:solidFill>
                  <a:srgbClr val="FF0000"/>
                </a:solidFill>
                <a:latin typeface="Calibri"/>
                <a:ea typeface="Calibri"/>
                <a:cs typeface="Calibri"/>
                <a:sym typeface="Calibri"/>
              </a:rPr>
              <a:t>next serve</a:t>
            </a:r>
            <a:endParaRPr/>
          </a:p>
          <a:p>
            <a:pPr marL="1339850" marR="0" lvl="3" indent="-620713" algn="l" rtl="0">
              <a:lnSpc>
                <a:spcPct val="100000"/>
              </a:lnSpc>
              <a:spcBef>
                <a:spcPts val="0"/>
              </a:spcBef>
              <a:spcAft>
                <a:spcPts val="0"/>
              </a:spcAft>
              <a:buClr>
                <a:srgbClr val="18579B"/>
              </a:buClr>
              <a:buSzPts val="2800"/>
              <a:buFont typeface="Courier New"/>
              <a:buChar char="o"/>
            </a:pPr>
            <a:r>
              <a:rPr lang="en-US" sz="2800" b="0" i="0" u="none" strike="noStrike" cap="none">
                <a:solidFill>
                  <a:srgbClr val="18579B"/>
                </a:solidFill>
                <a:latin typeface="Calibri"/>
                <a:ea typeface="Calibri"/>
                <a:cs typeface="Calibri"/>
                <a:sym typeface="Calibri"/>
              </a:rPr>
              <a:t>Player </a:t>
            </a:r>
            <a:r>
              <a:rPr lang="en-US" sz="2800" b="0" i="0" u="none" strike="noStrike" cap="none">
                <a:solidFill>
                  <a:srgbClr val="FF0000"/>
                </a:solidFill>
                <a:latin typeface="Calibri"/>
                <a:ea typeface="Calibri"/>
                <a:cs typeface="Calibri"/>
                <a:sym typeface="Calibri"/>
              </a:rPr>
              <a:t>comments</a:t>
            </a:r>
            <a:r>
              <a:rPr lang="en-US" sz="2800" b="0" i="0" u="none" strike="noStrike" cap="none">
                <a:solidFill>
                  <a:srgbClr val="18579B"/>
                </a:solidFill>
                <a:latin typeface="Calibri"/>
                <a:ea typeface="Calibri"/>
                <a:cs typeface="Calibri"/>
                <a:sym typeface="Calibri"/>
              </a:rPr>
              <a:t> about the score during the rally </a:t>
            </a:r>
            <a:r>
              <a:rPr lang="en-US" sz="2800" b="0" i="0" u="none" strike="noStrike" cap="none">
                <a:solidFill>
                  <a:srgbClr val="FF0000"/>
                </a:solidFill>
                <a:latin typeface="Calibri"/>
                <a:ea typeface="Calibri"/>
                <a:cs typeface="Calibri"/>
                <a:sym typeface="Calibri"/>
              </a:rPr>
              <a:t>should be ignored.</a:t>
            </a:r>
            <a:endParaRPr/>
          </a:p>
          <a:p>
            <a:pPr marL="1339850" marR="0" lvl="3" indent="-620713" algn="l" rtl="0">
              <a:lnSpc>
                <a:spcPct val="100000"/>
              </a:lnSpc>
              <a:spcBef>
                <a:spcPts val="0"/>
              </a:spcBef>
              <a:spcAft>
                <a:spcPts val="0"/>
              </a:spcAft>
              <a:buClr>
                <a:srgbClr val="18579B"/>
              </a:buClr>
              <a:buSzPts val="2800"/>
              <a:buFont typeface="Courier New"/>
              <a:buChar char="o"/>
            </a:pPr>
            <a:r>
              <a:rPr lang="en-US" sz="2800" b="0" i="0" u="none" strike="noStrike" cap="none">
                <a:solidFill>
                  <a:srgbClr val="18579B"/>
                </a:solidFill>
                <a:latin typeface="Calibri"/>
                <a:ea typeface="Calibri"/>
                <a:cs typeface="Calibri"/>
                <a:sym typeface="Calibri"/>
              </a:rPr>
              <a:t>A </a:t>
            </a:r>
            <a:r>
              <a:rPr lang="en-US" sz="2800" b="0" i="0" u="none" strike="noStrike" cap="none">
                <a:solidFill>
                  <a:srgbClr val="FF0000"/>
                </a:solidFill>
                <a:latin typeface="Calibri"/>
                <a:ea typeface="Calibri"/>
                <a:cs typeface="Calibri"/>
                <a:sym typeface="Calibri"/>
              </a:rPr>
              <a:t>player who stops play </a:t>
            </a:r>
            <a:r>
              <a:rPr lang="en-US" sz="2800" b="0" i="0" u="none" strike="noStrike" cap="none">
                <a:solidFill>
                  <a:srgbClr val="18579B"/>
                </a:solidFill>
                <a:latin typeface="Calibri"/>
                <a:ea typeface="Calibri"/>
                <a:cs typeface="Calibri"/>
                <a:sym typeface="Calibri"/>
              </a:rPr>
              <a:t>to question the score has </a:t>
            </a:r>
            <a:r>
              <a:rPr lang="en-US" sz="2800" b="0" i="0" u="none" strike="noStrike" cap="none">
                <a:solidFill>
                  <a:srgbClr val="FF0000"/>
                </a:solidFill>
                <a:latin typeface="Calibri"/>
                <a:ea typeface="Calibri"/>
                <a:cs typeface="Calibri"/>
                <a:sym typeface="Calibri"/>
              </a:rPr>
              <a:t>committed a fault </a:t>
            </a:r>
            <a:r>
              <a:rPr lang="en-US" sz="2800" b="0" i="0" u="none" strike="noStrike" cap="none">
                <a:solidFill>
                  <a:srgbClr val="18579B"/>
                </a:solidFill>
                <a:latin typeface="Calibri"/>
                <a:ea typeface="Calibri"/>
                <a:cs typeface="Calibri"/>
                <a:sym typeface="Calibri"/>
              </a:rPr>
              <a:t>and </a:t>
            </a:r>
            <a:r>
              <a:rPr lang="en-US" sz="2800" b="0" i="0" u="none" strike="noStrike" cap="none">
                <a:solidFill>
                  <a:srgbClr val="FF0000"/>
                </a:solidFill>
                <a:latin typeface="Calibri"/>
                <a:ea typeface="Calibri"/>
                <a:cs typeface="Calibri"/>
                <a:sym typeface="Calibri"/>
              </a:rPr>
              <a:t>loses the rally. </a:t>
            </a:r>
            <a:endParaRPr sz="2000" b="0" i="0" u="none" strike="noStrike" cap="none">
              <a:solidFill>
                <a:srgbClr val="FF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a:solidFill>
                <a:srgbClr val="000000"/>
              </a:solidFill>
              <a:latin typeface="Calibri"/>
              <a:ea typeface="Calibri"/>
              <a:cs typeface="Calibri"/>
              <a:sym typeface="Calibri"/>
            </a:endParaRPr>
          </a:p>
        </p:txBody>
      </p:sp>
      <p:sp>
        <p:nvSpPr>
          <p:cNvPr id="1596" name="Google Shape;1596;p20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205"/>
          <p:cNvSpPr txBox="1"/>
          <p:nvPr/>
        </p:nvSpPr>
        <p:spPr>
          <a:xfrm>
            <a:off x="1244838" y="0"/>
            <a:ext cx="9829800" cy="63709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Questions on the Called Score </a:t>
            </a:r>
            <a:r>
              <a:rPr lang="en-US" sz="2400" b="1" i="1" u="none" strike="noStrike" cap="none">
                <a:solidFill>
                  <a:srgbClr val="18579B"/>
                </a:solidFill>
                <a:latin typeface="Calibri"/>
                <a:ea typeface="Calibri"/>
                <a:cs typeface="Calibri"/>
                <a:sym typeface="Calibri"/>
              </a:rPr>
              <a:t>(cont’d)</a:t>
            </a:r>
            <a:endParaRPr/>
          </a:p>
          <a:p>
            <a:pPr marL="0" marR="0" lvl="0" indent="0" algn="ctr" rtl="0">
              <a:lnSpc>
                <a:spcPct val="100000"/>
              </a:lnSpc>
              <a:spcBef>
                <a:spcPts val="0"/>
              </a:spcBef>
              <a:spcAft>
                <a:spcPts val="0"/>
              </a:spcAft>
              <a:buClr>
                <a:srgbClr val="18579B"/>
              </a:buClr>
              <a:buSzPts val="1000"/>
              <a:buFont typeface="Source Sans Pro"/>
              <a:buNone/>
            </a:pPr>
            <a:endParaRPr sz="1000" b="1" i="0"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200"/>
              <a:buFont typeface="Calibri"/>
              <a:buNone/>
            </a:pPr>
            <a:r>
              <a:rPr lang="en-US" sz="3200" b="0" i="1" u="none" strike="noStrike" cap="none">
                <a:solidFill>
                  <a:srgbClr val="18579B"/>
                </a:solidFill>
                <a:latin typeface="Calibri"/>
                <a:ea typeface="Calibri"/>
                <a:cs typeface="Calibri"/>
                <a:sym typeface="Calibri"/>
              </a:rPr>
              <a:t>Answering Player Questions After the Score is Called, but BEFORE the Ball is Served (Struck) – Raise hand and step into the court and say:</a:t>
            </a:r>
            <a:endParaRPr/>
          </a:p>
          <a:p>
            <a:pPr marL="0" marR="0" lvl="0" indent="0" algn="l" rtl="0">
              <a:lnSpc>
                <a:spcPct val="100000"/>
              </a:lnSpc>
              <a:spcBef>
                <a:spcPts val="0"/>
              </a:spcBef>
              <a:spcAft>
                <a:spcPts val="0"/>
              </a:spcAft>
              <a:buClr>
                <a:srgbClr val="000000"/>
              </a:buClr>
              <a:buSzPts val="1000"/>
              <a:buFont typeface="Source Sans Pro"/>
              <a:buNone/>
            </a:pPr>
            <a:endParaRPr sz="1000" b="0" i="0" u="none" strike="noStrike" cap="none">
              <a:solidFill>
                <a:srgbClr val="18579B"/>
              </a:solidFill>
              <a:latin typeface="Calibri"/>
              <a:ea typeface="Calibri"/>
              <a:cs typeface="Calibri"/>
              <a:sym typeface="Calibri"/>
            </a:endParaRPr>
          </a:p>
          <a:p>
            <a:pPr marL="342900" marR="0" lvl="0" indent="-342900" algn="l" rtl="0">
              <a:lnSpc>
                <a:spcPct val="100000"/>
              </a:lnSpc>
              <a:spcBef>
                <a:spcPts val="0"/>
              </a:spcBef>
              <a:spcAft>
                <a:spcPts val="0"/>
              </a:spcAft>
              <a:buClr>
                <a:srgbClr val="FF0000"/>
              </a:buClr>
              <a:buSzPts val="3200"/>
              <a:buFont typeface="Noto Sans Symbols"/>
              <a:buChar char="∙"/>
            </a:pPr>
            <a:r>
              <a:rPr lang="en-US" sz="3200" b="0" i="0" u="none" strike="noStrike" cap="none">
                <a:solidFill>
                  <a:srgbClr val="FF0000"/>
                </a:solidFill>
                <a:latin typeface="Calibri"/>
                <a:ea typeface="Calibri"/>
                <a:cs typeface="Calibri"/>
                <a:sym typeface="Calibri"/>
              </a:rPr>
              <a:t>“I will recall the score.” </a:t>
            </a:r>
            <a:endParaRPr/>
          </a:p>
          <a:p>
            <a:pPr marL="742950" marR="0" lvl="1" indent="-285750" algn="l" rtl="0">
              <a:lnSpc>
                <a:spcPct val="100000"/>
              </a:lnSpc>
              <a:spcBef>
                <a:spcPts val="0"/>
              </a:spcBef>
              <a:spcAft>
                <a:spcPts val="0"/>
              </a:spcAft>
              <a:buClr>
                <a:srgbClr val="FF0000"/>
              </a:buClr>
              <a:buSzPts val="3200"/>
              <a:buFont typeface="Courier New"/>
              <a:buChar char="o"/>
            </a:pPr>
            <a:r>
              <a:rPr lang="en-US" sz="3200" b="0" i="0" u="none" strike="noStrike" cap="none">
                <a:solidFill>
                  <a:srgbClr val="FF0000"/>
                </a:solidFill>
                <a:latin typeface="Calibri"/>
                <a:ea typeface="Calibri"/>
                <a:cs typeface="Calibri"/>
                <a:sym typeface="Calibri"/>
              </a:rPr>
              <a:t>LOOK </a:t>
            </a:r>
            <a:r>
              <a:rPr lang="en-US" sz="3200" b="0" i="0" u="none" strike="noStrike" cap="none">
                <a:solidFill>
                  <a:srgbClr val="18579B"/>
                </a:solidFill>
                <a:latin typeface="Calibri"/>
                <a:ea typeface="Calibri"/>
                <a:cs typeface="Calibri"/>
                <a:sym typeface="Calibri"/>
              </a:rPr>
              <a:t>at your scoresheet </a:t>
            </a:r>
            <a:r>
              <a:rPr lang="en-US" sz="3200" b="0" i="0" u="none" strike="noStrike" cap="none">
                <a:solidFill>
                  <a:srgbClr val="FF0000"/>
                </a:solidFill>
                <a:latin typeface="Calibri"/>
                <a:ea typeface="Calibri"/>
                <a:cs typeface="Calibri"/>
                <a:sym typeface="Calibri"/>
              </a:rPr>
              <a:t>BEFORE answering </a:t>
            </a:r>
            <a:r>
              <a:rPr lang="en-US" sz="3200" b="0" i="0" u="none" strike="noStrike" cap="none">
                <a:solidFill>
                  <a:srgbClr val="18579B"/>
                </a:solidFill>
                <a:latin typeface="Calibri"/>
                <a:ea typeface="Calibri"/>
                <a:cs typeface="Calibri"/>
                <a:sym typeface="Calibri"/>
              </a:rPr>
              <a:t>the question!</a:t>
            </a:r>
            <a:endParaRPr/>
          </a:p>
          <a:p>
            <a:pPr marL="742950" marR="0" lvl="1" indent="-285750" algn="l" rtl="0">
              <a:lnSpc>
                <a:spcPct val="100000"/>
              </a:lnSpc>
              <a:spcBef>
                <a:spcPts val="0"/>
              </a:spcBef>
              <a:spcAft>
                <a:spcPts val="0"/>
              </a:spcAft>
              <a:buClr>
                <a:srgbClr val="FF0000"/>
              </a:buClr>
              <a:buSzPts val="3200"/>
              <a:buFont typeface="Courier New"/>
              <a:buChar char="o"/>
            </a:pPr>
            <a:r>
              <a:rPr lang="en-US" sz="3200" b="0" i="0" u="none" strike="noStrike" cap="none">
                <a:solidFill>
                  <a:srgbClr val="FF0000"/>
                </a:solidFill>
                <a:latin typeface="Calibri"/>
                <a:ea typeface="Calibri"/>
                <a:cs typeface="Calibri"/>
                <a:sym typeface="Calibri"/>
              </a:rPr>
              <a:t>After answering </a:t>
            </a:r>
            <a:r>
              <a:rPr lang="en-US" sz="3200" b="0" i="0" u="none" strike="noStrike" cap="none">
                <a:solidFill>
                  <a:srgbClr val="18579B"/>
                </a:solidFill>
                <a:latin typeface="Calibri"/>
                <a:ea typeface="Calibri"/>
                <a:cs typeface="Calibri"/>
                <a:sym typeface="Calibri"/>
              </a:rPr>
              <a:t>all questions, </a:t>
            </a:r>
            <a:r>
              <a:rPr lang="en-US" sz="3200" b="0" i="0" u="none" strike="noStrike" cap="none">
                <a:solidFill>
                  <a:srgbClr val="FF0000"/>
                </a:solidFill>
                <a:latin typeface="Calibri"/>
                <a:ea typeface="Calibri"/>
                <a:cs typeface="Calibri"/>
                <a:sym typeface="Calibri"/>
              </a:rPr>
              <a:t>re-check player readiness</a:t>
            </a:r>
            <a:r>
              <a:rPr lang="en-US" sz="3200" b="0" i="0" u="none" strike="noStrike" cap="none">
                <a:solidFill>
                  <a:srgbClr val="18579B"/>
                </a:solidFill>
                <a:latin typeface="Calibri"/>
                <a:ea typeface="Calibri"/>
                <a:cs typeface="Calibri"/>
                <a:sym typeface="Calibri"/>
              </a:rPr>
              <a:t> (pause)</a:t>
            </a:r>
            <a:endParaRPr/>
          </a:p>
          <a:p>
            <a:pPr marL="342900" marR="0" lvl="0" indent="-342900" algn="l" rtl="0">
              <a:lnSpc>
                <a:spcPct val="100000"/>
              </a:lnSpc>
              <a:spcBef>
                <a:spcPts val="0"/>
              </a:spcBef>
              <a:spcAft>
                <a:spcPts val="0"/>
              </a:spcAft>
              <a:buClr>
                <a:srgbClr val="18579B"/>
              </a:buClr>
              <a:buSzPts val="3200"/>
              <a:buFont typeface="Noto Sans Symbols"/>
              <a:buChar char="∙"/>
            </a:pPr>
            <a:r>
              <a:rPr lang="en-US" sz="3200" b="0" i="0" u="none" strike="noStrike" cap="none">
                <a:solidFill>
                  <a:srgbClr val="18579B"/>
                </a:solidFill>
                <a:latin typeface="Calibri"/>
                <a:ea typeface="Calibri"/>
                <a:cs typeface="Calibri"/>
                <a:sym typeface="Calibri"/>
              </a:rPr>
              <a:t>(Re-Call the score</a:t>
            </a:r>
            <a:r>
              <a:rPr lang="en-US" sz="3200" b="0" i="1" u="none" strike="noStrike" cap="none">
                <a:solidFill>
                  <a:srgbClr val="18579B"/>
                </a:solidFill>
                <a:latin typeface="Calibri"/>
                <a:ea typeface="Calibri"/>
                <a:cs typeface="Calibri"/>
                <a:sym typeface="Calibri"/>
              </a:rPr>
              <a:t>.) </a:t>
            </a:r>
            <a:r>
              <a:rPr lang="en-US" sz="3200" b="0" i="1" u="none" strike="noStrike" cap="none">
                <a:solidFill>
                  <a:srgbClr val="FF0000"/>
                </a:solidFill>
                <a:latin typeface="Calibri"/>
                <a:ea typeface="Calibri"/>
                <a:cs typeface="Calibri"/>
                <a:sym typeface="Calibri"/>
              </a:rPr>
              <a:t>“ __ - __ - __.” </a:t>
            </a:r>
            <a:endParaRPr/>
          </a:p>
          <a:p>
            <a:pPr marL="0" marR="0" lvl="0" indent="0" algn="l" rtl="0">
              <a:lnSpc>
                <a:spcPct val="100000"/>
              </a:lnSpc>
              <a:spcBef>
                <a:spcPts val="0"/>
              </a:spcBef>
              <a:spcAft>
                <a:spcPts val="0"/>
              </a:spcAft>
              <a:buClr>
                <a:srgbClr val="FF0000"/>
              </a:buClr>
              <a:buSzPts val="3200"/>
              <a:buFont typeface="Calibri"/>
              <a:buNone/>
            </a:pPr>
            <a:r>
              <a:rPr lang="en-US" sz="3200" b="0" i="1" u="none" strike="noStrike" cap="none">
                <a:solidFill>
                  <a:srgbClr val="FF0000"/>
                </a:solidFill>
                <a:latin typeface="Calibri"/>
                <a:ea typeface="Calibri"/>
                <a:cs typeface="Calibri"/>
                <a:sym typeface="Calibri"/>
              </a:rPr>
              <a:t>      </a:t>
            </a:r>
            <a:r>
              <a:rPr lang="en-US" sz="3200" b="0" i="0" u="none" strike="noStrike" cap="none">
                <a:solidFill>
                  <a:srgbClr val="FF0000"/>
                </a:solidFill>
                <a:latin typeface="Calibri"/>
                <a:ea typeface="Calibri"/>
                <a:cs typeface="Calibri"/>
                <a:sym typeface="Calibri"/>
              </a:rPr>
              <a:t>(</a:t>
            </a:r>
            <a:r>
              <a:rPr lang="en-US" sz="3200" b="0" i="1" u="none" strike="noStrike" cap="none">
                <a:solidFill>
                  <a:srgbClr val="FF0000"/>
                </a:solidFill>
                <a:latin typeface="Calibri"/>
                <a:ea typeface="Calibri"/>
                <a:cs typeface="Calibri"/>
                <a:sym typeface="Calibri"/>
              </a:rPr>
              <a:t>Note: do not say “I will recall the score” twice!)</a:t>
            </a:r>
            <a:endParaRPr sz="3200" b="0" i="0" u="none" strike="noStrike" cap="none">
              <a:solidFill>
                <a:srgbClr val="FF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a:solidFill>
                <a:srgbClr val="000000"/>
              </a:solidFill>
              <a:latin typeface="Calibri"/>
              <a:ea typeface="Calibri"/>
              <a:cs typeface="Calibri"/>
              <a:sym typeface="Calibri"/>
            </a:endParaRPr>
          </a:p>
        </p:txBody>
      </p:sp>
      <p:sp>
        <p:nvSpPr>
          <p:cNvPr id="1602" name="Google Shape;1602;p20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206"/>
          <p:cNvSpPr txBox="1"/>
          <p:nvPr/>
        </p:nvSpPr>
        <p:spPr>
          <a:xfrm>
            <a:off x="1219200" y="35719"/>
            <a:ext cx="9829800" cy="544764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Questions on the Called Score </a:t>
            </a:r>
            <a:r>
              <a:rPr lang="en-US" sz="2800" b="0" i="1" u="none" strike="noStrike" cap="none">
                <a:solidFill>
                  <a:srgbClr val="18579B"/>
                </a:solidFill>
                <a:latin typeface="Calibri"/>
                <a:ea typeface="Calibri"/>
                <a:cs typeface="Calibri"/>
                <a:sym typeface="Calibri"/>
              </a:rPr>
              <a:t>(cont’d)</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1" i="0" u="none" strike="noStrike" cap="none">
                <a:solidFill>
                  <a:srgbClr val="18579B"/>
                </a:solidFill>
                <a:latin typeface="Calibri"/>
                <a:ea typeface="Calibri"/>
                <a:cs typeface="Calibri"/>
                <a:sym typeface="Calibri"/>
              </a:rPr>
              <a:t>After the ball is served </a:t>
            </a:r>
            <a:r>
              <a:rPr lang="en-US" sz="2800" b="0" i="0" u="none" strike="noStrike" cap="none">
                <a:solidFill>
                  <a:srgbClr val="18579B"/>
                </a:solidFill>
                <a:latin typeface="Calibri"/>
                <a:ea typeface="Calibri"/>
                <a:cs typeface="Calibri"/>
                <a:sym typeface="Calibri"/>
              </a:rPr>
              <a:t>and</a:t>
            </a:r>
            <a:r>
              <a:rPr lang="en-US" sz="2800" b="1" i="0" u="none" strike="noStrike" cap="none">
                <a:solidFill>
                  <a:srgbClr val="18579B"/>
                </a:solidFill>
                <a:latin typeface="Calibri"/>
                <a:ea typeface="Calibri"/>
                <a:cs typeface="Calibri"/>
                <a:sym typeface="Calibri"/>
              </a:rPr>
              <a:t> after the return of serve:</a:t>
            </a:r>
            <a:endParaRPr/>
          </a:p>
          <a:p>
            <a:pPr marL="719138" marR="0" lvl="0" indent="-642938" algn="l" rtl="0">
              <a:lnSpc>
                <a:spcPct val="100000"/>
              </a:lnSpc>
              <a:spcBef>
                <a:spcPts val="0"/>
              </a:spcBef>
              <a:spcAft>
                <a:spcPts val="0"/>
              </a:spcAft>
              <a:buClr>
                <a:srgbClr val="000000"/>
              </a:buClr>
              <a:buSzPts val="1200"/>
              <a:buFont typeface="Arial"/>
              <a:buNone/>
            </a:pPr>
            <a:endParaRPr sz="1200" b="1" i="0" u="none" strike="noStrike" cap="none">
              <a:solidFill>
                <a:srgbClr val="18579B"/>
              </a:solidFill>
              <a:latin typeface="Calibri"/>
              <a:ea typeface="Calibri"/>
              <a:cs typeface="Calibri"/>
              <a:sym typeface="Calibri"/>
            </a:endParaRPr>
          </a:p>
          <a:p>
            <a:pPr marL="0" marR="0" lvl="2" indent="0" algn="l" rtl="0">
              <a:lnSpc>
                <a:spcPct val="100000"/>
              </a:lnSpc>
              <a:spcBef>
                <a:spcPts val="0"/>
              </a:spcBef>
              <a:spcAft>
                <a:spcPts val="0"/>
              </a:spcAft>
              <a:buClr>
                <a:srgbClr val="18579B"/>
              </a:buClr>
              <a:buSzPts val="2800"/>
              <a:buFont typeface="Calibri"/>
              <a:buNone/>
            </a:pPr>
            <a:r>
              <a:rPr lang="en-US" sz="2800" b="1" i="0" u="none" strike="noStrike" cap="none">
                <a:solidFill>
                  <a:srgbClr val="18579B"/>
                </a:solidFill>
                <a:latin typeface="Calibri"/>
                <a:ea typeface="Calibri"/>
                <a:cs typeface="Calibri"/>
                <a:sym typeface="Calibri"/>
              </a:rPr>
              <a:t>			- </a:t>
            </a:r>
            <a:r>
              <a:rPr lang="en-US" sz="2800" b="0" i="0" u="none" strike="noStrike" cap="none">
                <a:solidFill>
                  <a:srgbClr val="18579B"/>
                </a:solidFill>
                <a:latin typeface="Calibri"/>
                <a:ea typeface="Calibri"/>
                <a:cs typeface="Calibri"/>
                <a:sym typeface="Calibri"/>
              </a:rPr>
              <a:t>Play continues to the </a:t>
            </a:r>
            <a:r>
              <a:rPr lang="en-US" sz="2800" b="0" i="0" u="none" strike="noStrike" cap="none">
                <a:solidFill>
                  <a:srgbClr val="FF0000"/>
                </a:solidFill>
                <a:latin typeface="Calibri"/>
                <a:ea typeface="Calibri"/>
                <a:cs typeface="Calibri"/>
                <a:sym typeface="Calibri"/>
              </a:rPr>
              <a:t>end of the rally.</a:t>
            </a:r>
            <a:endParaRPr/>
          </a:p>
          <a:p>
            <a:pPr marL="719138" marR="0" lvl="2" indent="-642938" algn="l" rtl="0">
              <a:lnSpc>
                <a:spcPct val="100000"/>
              </a:lnSpc>
              <a:spcBef>
                <a:spcPts val="0"/>
              </a:spcBef>
              <a:spcAft>
                <a:spcPts val="0"/>
              </a:spcAft>
              <a:buClr>
                <a:srgbClr val="000000"/>
              </a:buClr>
              <a:buSzPts val="1200"/>
              <a:buFont typeface="Arial"/>
              <a:buNone/>
            </a:pPr>
            <a:endParaRPr sz="1200" b="0" i="0" u="none" strike="noStrike" cap="none">
              <a:solidFill>
                <a:srgbClr val="18579B"/>
              </a:solidFill>
              <a:latin typeface="Calibri"/>
              <a:ea typeface="Calibri"/>
              <a:cs typeface="Calibri"/>
              <a:sym typeface="Calibri"/>
            </a:endParaRPr>
          </a:p>
          <a:p>
            <a:pPr marL="0" marR="0" lvl="2"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Any correction is made </a:t>
            </a:r>
            <a:r>
              <a:rPr lang="en-US" sz="2800" b="0" i="0" u="none" strike="noStrike" cap="none">
                <a:solidFill>
                  <a:srgbClr val="FF0000"/>
                </a:solidFill>
                <a:latin typeface="Calibri"/>
                <a:ea typeface="Calibri"/>
                <a:cs typeface="Calibri"/>
                <a:sym typeface="Calibri"/>
              </a:rPr>
              <a:t>before the next serve.</a:t>
            </a:r>
            <a:endParaRPr/>
          </a:p>
          <a:p>
            <a:pPr marL="0" marR="0" lvl="2" indent="0" algn="l" rtl="0">
              <a:lnSpc>
                <a:spcPct val="100000"/>
              </a:lnSpc>
              <a:spcBef>
                <a:spcPts val="0"/>
              </a:spcBef>
              <a:spcAft>
                <a:spcPts val="0"/>
              </a:spcAft>
              <a:buClr>
                <a:srgbClr val="000000"/>
              </a:buClr>
              <a:buSzPts val="1200"/>
              <a:buFont typeface="Source Sans Pro"/>
              <a:buNone/>
            </a:pPr>
            <a:endParaRPr sz="1200" b="0" i="0" u="none" strike="noStrike" cap="none">
              <a:solidFill>
                <a:srgbClr val="18579B"/>
              </a:solidFill>
              <a:latin typeface="Calibri"/>
              <a:ea typeface="Calibri"/>
              <a:cs typeface="Calibri"/>
              <a:sym typeface="Calibri"/>
            </a:endParaRPr>
          </a:p>
          <a:p>
            <a:pPr marL="0" marR="0" lvl="2"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Player </a:t>
            </a:r>
            <a:r>
              <a:rPr lang="en-US" sz="2800" b="0" i="0" u="none" strike="noStrike" cap="none">
                <a:solidFill>
                  <a:srgbClr val="FF0000"/>
                </a:solidFill>
                <a:latin typeface="Calibri"/>
                <a:ea typeface="Calibri"/>
                <a:cs typeface="Calibri"/>
                <a:sym typeface="Calibri"/>
              </a:rPr>
              <a:t>comments about the score </a:t>
            </a:r>
            <a:r>
              <a:rPr lang="en-US" sz="2800" b="0" i="0" u="none" strike="noStrike" cap="none">
                <a:solidFill>
                  <a:srgbClr val="18579B"/>
                </a:solidFill>
                <a:latin typeface="Calibri"/>
                <a:ea typeface="Calibri"/>
                <a:cs typeface="Calibri"/>
                <a:sym typeface="Calibri"/>
              </a:rPr>
              <a:t>during the rally </a:t>
            </a:r>
            <a:r>
              <a:rPr lang="en-US" sz="2800" b="0" i="0" u="none" strike="noStrike" cap="none">
                <a:solidFill>
                  <a:srgbClr val="FF0000"/>
                </a:solidFill>
                <a:latin typeface="Calibri"/>
                <a:ea typeface="Calibri"/>
                <a:cs typeface="Calibri"/>
                <a:sym typeface="Calibri"/>
              </a:rPr>
              <a:t>should 				  be ignored.</a:t>
            </a:r>
            <a:endParaRPr/>
          </a:p>
          <a:p>
            <a:pPr marL="719138" marR="0" lvl="2" indent="-642938" algn="l" rtl="0">
              <a:lnSpc>
                <a:spcPct val="100000"/>
              </a:lnSpc>
              <a:spcBef>
                <a:spcPts val="0"/>
              </a:spcBef>
              <a:spcAft>
                <a:spcPts val="0"/>
              </a:spcAft>
              <a:buClr>
                <a:srgbClr val="000000"/>
              </a:buClr>
              <a:buSzPts val="1200"/>
              <a:buFont typeface="Arial"/>
              <a:buNone/>
            </a:pPr>
            <a:endParaRPr sz="1200" b="0" i="0" u="none" strike="noStrike" cap="none">
              <a:solidFill>
                <a:srgbClr val="18579B"/>
              </a:solidFill>
              <a:latin typeface="Calibri"/>
              <a:ea typeface="Calibri"/>
              <a:cs typeface="Calibri"/>
              <a:sym typeface="Calibri"/>
            </a:endParaRPr>
          </a:p>
          <a:p>
            <a:pPr marL="0" marR="0" lvl="2"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A player who </a:t>
            </a:r>
            <a:r>
              <a:rPr lang="en-US" sz="2800" b="0" i="0" u="none" strike="noStrike" cap="none">
                <a:solidFill>
                  <a:srgbClr val="FF0000"/>
                </a:solidFill>
                <a:latin typeface="Calibri"/>
                <a:ea typeface="Calibri"/>
                <a:cs typeface="Calibri"/>
                <a:sym typeface="Calibri"/>
              </a:rPr>
              <a:t>stops play </a:t>
            </a:r>
            <a:r>
              <a:rPr lang="en-US" sz="2800" b="0" i="0" u="none" strike="noStrike" cap="none">
                <a:solidFill>
                  <a:srgbClr val="18579B"/>
                </a:solidFill>
                <a:latin typeface="Calibri"/>
                <a:ea typeface="Calibri"/>
                <a:cs typeface="Calibri"/>
                <a:sym typeface="Calibri"/>
              </a:rPr>
              <a:t>to question the score has </a:t>
            </a:r>
            <a:endParaRPr/>
          </a:p>
          <a:p>
            <a:pPr marL="0" marR="0" lvl="2"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a:t>
            </a:r>
            <a:r>
              <a:rPr lang="en-US" sz="2800" b="0" i="0" u="none" strike="noStrike" cap="none">
                <a:solidFill>
                  <a:srgbClr val="FF0000"/>
                </a:solidFill>
                <a:latin typeface="Calibri"/>
                <a:ea typeface="Calibri"/>
                <a:cs typeface="Calibri"/>
                <a:sym typeface="Calibri"/>
              </a:rPr>
              <a:t>committed a fault</a:t>
            </a:r>
            <a:r>
              <a:rPr lang="en-US" sz="2800" b="0" i="0" u="none" strike="noStrike" cap="none">
                <a:solidFill>
                  <a:srgbClr val="18579B"/>
                </a:solidFill>
                <a:latin typeface="Calibri"/>
                <a:ea typeface="Calibri"/>
                <a:cs typeface="Calibri"/>
                <a:sym typeface="Calibri"/>
              </a:rPr>
              <a:t> and </a:t>
            </a:r>
            <a:r>
              <a:rPr lang="en-US" sz="2800" b="0" i="0" u="none" strike="noStrike" cap="none">
                <a:solidFill>
                  <a:srgbClr val="FF0000"/>
                </a:solidFill>
                <a:latin typeface="Calibri"/>
                <a:ea typeface="Calibri"/>
                <a:cs typeface="Calibri"/>
                <a:sym typeface="Calibri"/>
              </a:rPr>
              <a:t>loses the rally.</a:t>
            </a:r>
            <a:endParaRPr sz="2400" b="0" i="0" u="none" strike="noStrike" cap="none">
              <a:solidFill>
                <a:srgbClr val="FF0000"/>
              </a:solidFill>
              <a:latin typeface="Calibri"/>
              <a:ea typeface="Calibri"/>
              <a:cs typeface="Calibri"/>
              <a:sym typeface="Calibri"/>
            </a:endParaRPr>
          </a:p>
        </p:txBody>
      </p:sp>
      <p:sp>
        <p:nvSpPr>
          <p:cNvPr id="1608" name="Google Shape;1608;p20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89"/>
          <p:cNvSpPr txBox="1"/>
          <p:nvPr/>
        </p:nvSpPr>
        <p:spPr>
          <a:xfrm>
            <a:off x="628441" y="1742046"/>
            <a:ext cx="11222900" cy="4293483"/>
          </a:xfrm>
          <a:prstGeom prst="rect">
            <a:avLst/>
          </a:prstGeom>
          <a:noFill/>
          <a:ln>
            <a:noFill/>
          </a:ln>
        </p:spPr>
        <p:txBody>
          <a:bodyPr spcFirstLastPara="1" wrap="square" lIns="45700" tIns="45700" rIns="45700" bIns="45700" anchor="t" anchorCtr="0">
            <a:spAutoFit/>
          </a:bodyPr>
          <a:lstStyle/>
          <a:p>
            <a:pPr marL="184150" marR="0" lvl="0" indent="0" algn="l" rtl="0">
              <a:lnSpc>
                <a:spcPct val="100000"/>
              </a:lnSpc>
              <a:spcBef>
                <a:spcPts val="0"/>
              </a:spcBef>
              <a:spcAft>
                <a:spcPts val="0"/>
              </a:spcAft>
              <a:buClr>
                <a:srgbClr val="18579B"/>
              </a:buClr>
              <a:buSzPts val="1700"/>
              <a:buFont typeface="Source Sans Pro"/>
              <a:buNone/>
            </a:pPr>
            <a:endParaRPr sz="1700" b="0" i="0" u="none" strike="noStrike" cap="none">
              <a:solidFill>
                <a:srgbClr val="FF0000"/>
              </a:solidFill>
              <a:latin typeface="Calibri"/>
              <a:ea typeface="Calibri"/>
              <a:cs typeface="Calibri"/>
              <a:sym typeface="Calibri"/>
            </a:endParaRPr>
          </a:p>
          <a:p>
            <a:pPr marL="184150" marR="0" lvl="0" indent="0" algn="l" rtl="0">
              <a:lnSpc>
                <a:spcPct val="100000"/>
              </a:lnSpc>
              <a:spcBef>
                <a:spcPts val="0"/>
              </a:spcBef>
              <a:spcAft>
                <a:spcPts val="0"/>
              </a:spcAft>
              <a:buClr>
                <a:srgbClr val="FF0000"/>
              </a:buClr>
              <a:buSzPts val="2400"/>
              <a:buFont typeface="Calibri"/>
              <a:buNone/>
            </a:pPr>
            <a:r>
              <a:rPr lang="en-US" sz="2400" b="1" i="1" u="none" strike="noStrike" cap="none">
                <a:solidFill>
                  <a:srgbClr val="FF0000"/>
                </a:solidFill>
                <a:latin typeface="Calibri"/>
                <a:ea typeface="Calibri"/>
                <a:cs typeface="Calibri"/>
                <a:sym typeface="Calibri"/>
              </a:rPr>
              <a:t>Day 3:</a:t>
            </a:r>
            <a:endParaRPr/>
          </a:p>
          <a:p>
            <a:pPr marL="527050" marR="0" lvl="0" indent="-342900" algn="l" rtl="0">
              <a:lnSpc>
                <a:spcPct val="100000"/>
              </a:lnSpc>
              <a:spcBef>
                <a:spcPts val="0"/>
              </a:spcBef>
              <a:spcAft>
                <a:spcPts val="0"/>
              </a:spcAft>
              <a:buClr>
                <a:srgbClr val="FF0000"/>
              </a:buClr>
              <a:buSzPts val="2400"/>
              <a:buFont typeface="Arial"/>
              <a:buChar char="•"/>
            </a:pPr>
            <a:r>
              <a:rPr lang="en-US" sz="2400" b="0" i="1" u="none" strike="noStrike" cap="none">
                <a:solidFill>
                  <a:srgbClr val="FF0000"/>
                </a:solidFill>
                <a:latin typeface="Calibri"/>
                <a:ea typeface="Calibri"/>
                <a:cs typeface="Calibri"/>
                <a:sym typeface="Calibri"/>
              </a:rPr>
              <a:t>        </a:t>
            </a:r>
            <a:r>
              <a:rPr lang="en-US" sz="2400" b="1" i="1" u="none" strike="noStrike" cap="none">
                <a:solidFill>
                  <a:srgbClr val="FF0000"/>
                </a:solidFill>
                <a:latin typeface="Calibri"/>
                <a:ea typeface="Calibri"/>
                <a:cs typeface="Calibri"/>
                <a:sym typeface="Calibri"/>
              </a:rPr>
              <a:t>Follow-up from Day 2 </a:t>
            </a:r>
            <a:r>
              <a:rPr lang="en-US" sz="2400" b="0" i="1" u="none" strike="noStrike" cap="none">
                <a:solidFill>
                  <a:srgbClr val="FF0000"/>
                </a:solidFill>
                <a:latin typeface="Calibri"/>
                <a:ea typeface="Calibri"/>
                <a:cs typeface="Calibri"/>
                <a:sym typeface="Calibri"/>
              </a:rPr>
              <a:t>(slides 188 - 198</a:t>
            </a:r>
            <a:endParaRPr/>
          </a:p>
          <a:p>
            <a:pPr marL="755650" marR="0" lvl="0" indent="-571500" algn="l" rtl="0">
              <a:lnSpc>
                <a:spcPct val="100000"/>
              </a:lnSpc>
              <a:spcBef>
                <a:spcPts val="0"/>
              </a:spcBef>
              <a:spcAft>
                <a:spcPts val="0"/>
              </a:spcAft>
              <a:buClr>
                <a:srgbClr val="FF0000"/>
              </a:buClr>
              <a:buSzPts val="2400"/>
              <a:buFont typeface="Arial"/>
              <a:buChar char="•"/>
            </a:pPr>
            <a:r>
              <a:rPr lang="en-US" sz="2400" b="0" i="1" u="none" strike="noStrike" cap="none">
                <a:solidFill>
                  <a:srgbClr val="FF0000"/>
                </a:solidFill>
                <a:latin typeface="Calibri"/>
                <a:ea typeface="Calibri"/>
                <a:cs typeface="Calibri"/>
                <a:sym typeface="Calibri"/>
              </a:rPr>
              <a:t>   </a:t>
            </a:r>
            <a:r>
              <a:rPr lang="en-US" sz="2400" b="1" i="1" u="none" strike="noStrike" cap="none">
                <a:solidFill>
                  <a:srgbClr val="FF0000"/>
                </a:solidFill>
                <a:latin typeface="Calibri"/>
                <a:ea typeface="Calibri"/>
                <a:cs typeface="Calibri"/>
                <a:sym typeface="Calibri"/>
              </a:rPr>
              <a:t>Section 5:  Key Situations and Rules Violations </a:t>
            </a:r>
            <a:r>
              <a:rPr lang="en-US" sz="2400" b="0" i="1" u="none" strike="noStrike" cap="none">
                <a:solidFill>
                  <a:srgbClr val="FF0000"/>
                </a:solidFill>
                <a:latin typeface="Calibri"/>
                <a:ea typeface="Calibri"/>
                <a:cs typeface="Calibri"/>
                <a:sym typeface="Calibri"/>
              </a:rPr>
              <a:t>(slides 198 – 211)</a:t>
            </a:r>
            <a:endParaRPr/>
          </a:p>
          <a:p>
            <a:pPr marL="755650" marR="0" lvl="0" indent="-571500" algn="l" rtl="0">
              <a:lnSpc>
                <a:spcPct val="100000"/>
              </a:lnSpc>
              <a:spcBef>
                <a:spcPts val="0"/>
              </a:spcBef>
              <a:spcAft>
                <a:spcPts val="0"/>
              </a:spcAft>
              <a:buClr>
                <a:srgbClr val="FF0000"/>
              </a:buClr>
              <a:buSzPts val="2400"/>
              <a:buFont typeface="Arial"/>
              <a:buChar char="•"/>
            </a:pPr>
            <a:r>
              <a:rPr lang="en-US" sz="2400" b="1" i="1" u="none" strike="noStrike" cap="none">
                <a:solidFill>
                  <a:srgbClr val="FF0000"/>
                </a:solidFill>
                <a:latin typeface="Calibri"/>
                <a:ea typeface="Calibri"/>
                <a:cs typeface="Calibri"/>
                <a:sym typeface="Calibri"/>
              </a:rPr>
              <a:t>   Section 6:  Player Behavior and Remedies </a:t>
            </a:r>
            <a:r>
              <a:rPr lang="en-US" sz="2400" b="0" i="1" u="none" strike="noStrike" cap="none">
                <a:solidFill>
                  <a:srgbClr val="FF0000"/>
                </a:solidFill>
                <a:latin typeface="Calibri"/>
                <a:ea typeface="Calibri"/>
                <a:cs typeface="Calibri"/>
                <a:sym typeface="Calibri"/>
              </a:rPr>
              <a:t>(slides 212 – 245)</a:t>
            </a:r>
            <a:endParaRPr/>
          </a:p>
          <a:p>
            <a:pPr marL="755650" marR="0" lvl="0" indent="-571500" algn="l" rtl="0">
              <a:lnSpc>
                <a:spcPct val="100000"/>
              </a:lnSpc>
              <a:spcBef>
                <a:spcPts val="0"/>
              </a:spcBef>
              <a:spcAft>
                <a:spcPts val="0"/>
              </a:spcAft>
              <a:buClr>
                <a:srgbClr val="FF0000"/>
              </a:buClr>
              <a:buSzPts val="2400"/>
              <a:buFont typeface="Arial"/>
              <a:buChar char="•"/>
            </a:pPr>
            <a:r>
              <a:rPr lang="en-US" sz="2400" b="1" i="1" u="none" strike="noStrike" cap="none">
                <a:solidFill>
                  <a:srgbClr val="FF0000"/>
                </a:solidFill>
                <a:latin typeface="Calibri"/>
                <a:ea typeface="Calibri"/>
                <a:cs typeface="Calibri"/>
                <a:sym typeface="Calibri"/>
              </a:rPr>
              <a:t>   Section 7:  Dual Referee Option and New Sanctioning Formats </a:t>
            </a:r>
            <a:r>
              <a:rPr lang="en-US" sz="2400" b="0" i="1" u="none" strike="noStrike" cap="none">
                <a:solidFill>
                  <a:srgbClr val="FF0000"/>
                </a:solidFill>
                <a:latin typeface="Calibri"/>
                <a:ea typeface="Calibri"/>
                <a:cs typeface="Calibri"/>
                <a:sym typeface="Calibri"/>
              </a:rPr>
              <a:t>(slides 246 – 250)</a:t>
            </a:r>
            <a:endParaRPr/>
          </a:p>
          <a:p>
            <a:pPr marL="755650" marR="0" lvl="0" indent="-571500" algn="l" rtl="0">
              <a:lnSpc>
                <a:spcPct val="100000"/>
              </a:lnSpc>
              <a:spcBef>
                <a:spcPts val="0"/>
              </a:spcBef>
              <a:spcAft>
                <a:spcPts val="0"/>
              </a:spcAft>
              <a:buClr>
                <a:srgbClr val="FF0000"/>
              </a:buClr>
              <a:buSzPts val="2400"/>
              <a:buFont typeface="Arial"/>
              <a:buChar char="•"/>
            </a:pPr>
            <a:r>
              <a:rPr lang="en-US" sz="2400" b="1" i="1" u="none" strike="noStrike" cap="none">
                <a:solidFill>
                  <a:srgbClr val="FF0000"/>
                </a:solidFill>
                <a:latin typeface="Calibri"/>
                <a:ea typeface="Calibri"/>
                <a:cs typeface="Calibri"/>
                <a:sym typeface="Calibri"/>
              </a:rPr>
              <a:t>   Section 8:  Medal Matches with Line Judges </a:t>
            </a:r>
            <a:r>
              <a:rPr lang="en-US" sz="2400" b="0" i="1" u="none" strike="noStrike" cap="none">
                <a:solidFill>
                  <a:srgbClr val="FF0000"/>
                </a:solidFill>
                <a:latin typeface="Calibri"/>
                <a:ea typeface="Calibri"/>
                <a:cs typeface="Calibri"/>
                <a:sym typeface="Calibri"/>
              </a:rPr>
              <a:t>(slides 251 – 271)</a:t>
            </a:r>
            <a:endParaRPr/>
          </a:p>
          <a:p>
            <a:pPr marL="755650" marR="0" lvl="0" indent="-571500" algn="l" rtl="0">
              <a:lnSpc>
                <a:spcPct val="100000"/>
              </a:lnSpc>
              <a:spcBef>
                <a:spcPts val="0"/>
              </a:spcBef>
              <a:spcAft>
                <a:spcPts val="0"/>
              </a:spcAft>
              <a:buClr>
                <a:srgbClr val="FF0000"/>
              </a:buClr>
              <a:buSzPts val="2400"/>
              <a:buFont typeface="Arial"/>
              <a:buChar char="•"/>
            </a:pPr>
            <a:r>
              <a:rPr lang="en-US" sz="2400" b="1" i="1" u="none" strike="noStrike" cap="none">
                <a:solidFill>
                  <a:srgbClr val="FF0000"/>
                </a:solidFill>
                <a:latin typeface="Calibri"/>
                <a:ea typeface="Calibri"/>
                <a:cs typeface="Calibri"/>
                <a:sym typeface="Calibri"/>
              </a:rPr>
              <a:t>   End of Day 3 – Conclusion, Next Steps &amp; Questions </a:t>
            </a:r>
            <a:r>
              <a:rPr lang="en-US" sz="2400" b="0" i="1" u="none" strike="noStrike" cap="none">
                <a:solidFill>
                  <a:srgbClr val="FF0000"/>
                </a:solidFill>
                <a:latin typeface="Calibri"/>
                <a:ea typeface="Calibri"/>
                <a:cs typeface="Calibri"/>
                <a:sym typeface="Calibri"/>
              </a:rPr>
              <a:t>(slides 272 – 277)</a:t>
            </a:r>
            <a:endParaRPr/>
          </a:p>
          <a:p>
            <a:pPr marL="987425" marR="0" lvl="0" indent="-650875" algn="l" rtl="0">
              <a:lnSpc>
                <a:spcPct val="100000"/>
              </a:lnSpc>
              <a:spcBef>
                <a:spcPts val="0"/>
              </a:spcBef>
              <a:spcAft>
                <a:spcPts val="0"/>
              </a:spcAft>
              <a:buClr>
                <a:srgbClr val="18579B"/>
              </a:buClr>
              <a:buSzPts val="2400"/>
              <a:buFont typeface="Arial"/>
              <a:buNone/>
            </a:pPr>
            <a:endParaRPr sz="2400" b="0" i="0" u="none" strike="noStrike" cap="none">
              <a:solidFill>
                <a:srgbClr val="FF0000"/>
              </a:solidFill>
              <a:latin typeface="Calibri"/>
              <a:ea typeface="Calibri"/>
              <a:cs typeface="Calibri"/>
              <a:sym typeface="Calibri"/>
            </a:endParaRPr>
          </a:p>
          <a:p>
            <a:pPr marL="755650" marR="0" lvl="0" indent="-419100" algn="l" rtl="0">
              <a:lnSpc>
                <a:spcPct val="100000"/>
              </a:lnSpc>
              <a:spcBef>
                <a:spcPts val="0"/>
              </a:spcBef>
              <a:spcAft>
                <a:spcPts val="0"/>
              </a:spcAft>
              <a:buClr>
                <a:srgbClr val="18579B"/>
              </a:buClr>
              <a:buSzPts val="2400"/>
              <a:buFont typeface="Arial"/>
              <a:buNone/>
            </a:pPr>
            <a:endParaRPr sz="2400" b="0" i="0" u="none" strike="noStrike" cap="none">
              <a:solidFill>
                <a:srgbClr val="000000"/>
              </a:solidFill>
              <a:latin typeface="Calibri"/>
              <a:ea typeface="Calibri"/>
              <a:cs typeface="Calibri"/>
              <a:sym typeface="Calibri"/>
            </a:endParaRPr>
          </a:p>
          <a:p>
            <a:pPr marL="755650" marR="0" lvl="0" indent="-444500" algn="l" rtl="0">
              <a:lnSpc>
                <a:spcPct val="100000"/>
              </a:lnSpc>
              <a:spcBef>
                <a:spcPts val="0"/>
              </a:spcBef>
              <a:spcAft>
                <a:spcPts val="0"/>
              </a:spcAft>
              <a:buClr>
                <a:srgbClr val="18579B"/>
              </a:buClr>
              <a:buSzPts val="2000"/>
              <a:buFont typeface="Arial"/>
              <a:buNone/>
            </a:pPr>
            <a:endParaRPr sz="2000" b="0" i="1" u="none" strike="noStrike" cap="none">
              <a:solidFill>
                <a:srgbClr val="18579B"/>
              </a:solidFill>
              <a:latin typeface="Calibri"/>
              <a:ea typeface="Calibri"/>
              <a:cs typeface="Calibri"/>
              <a:sym typeface="Calibri"/>
            </a:endParaRPr>
          </a:p>
          <a:p>
            <a:pPr marL="755650" marR="0" lvl="0" indent="-4445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491" name="Google Shape;1491;p1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2</a:t>
            </a:fld>
            <a:endParaRPr sz="3600" b="0" i="0" u="none" strike="noStrike" cap="none">
              <a:solidFill>
                <a:srgbClr val="FFFFFF"/>
              </a:solidFill>
              <a:latin typeface="Source Sans Pro"/>
              <a:ea typeface="Source Sans Pro"/>
              <a:cs typeface="Source Sans Pro"/>
              <a:sym typeface="Source Sans Pro"/>
            </a:endParaRPr>
          </a:p>
        </p:txBody>
      </p:sp>
      <p:sp>
        <p:nvSpPr>
          <p:cNvPr id="1492" name="Google Shape;1492;p189"/>
          <p:cNvSpPr txBox="1"/>
          <p:nvPr/>
        </p:nvSpPr>
        <p:spPr>
          <a:xfrm>
            <a:off x="1782182" y="-86415"/>
            <a:ext cx="6895476" cy="961800"/>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General Course Outline – Day 3</a:t>
            </a:r>
            <a:endParaRPr/>
          </a:p>
          <a:p>
            <a:pPr marL="184150" marR="0" lvl="0" indent="0" algn="ctr" rtl="0">
              <a:lnSpc>
                <a:spcPct val="100000"/>
              </a:lnSpc>
              <a:spcBef>
                <a:spcPts val="0"/>
              </a:spcBef>
              <a:spcAft>
                <a:spcPts val="0"/>
              </a:spcAft>
              <a:buClr>
                <a:srgbClr val="18579B"/>
              </a:buClr>
              <a:buSzPts val="1650"/>
              <a:buFont typeface="Calibri"/>
              <a:buNone/>
            </a:pPr>
            <a:r>
              <a:rPr lang="en-US" sz="1650" b="1" i="1" u="none" strike="noStrike" cap="none">
                <a:solidFill>
                  <a:srgbClr val="18579B"/>
                </a:solidFill>
                <a:latin typeface="Calibri"/>
                <a:ea typeface="Calibri"/>
                <a:cs typeface="Calibri"/>
                <a:sym typeface="Calibri"/>
              </a:rPr>
              <a:t>(Section References correspond the USAP Officiating Handbook)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207"/>
          <p:cNvSpPr txBox="1">
            <a:spLocks noGrp="1"/>
          </p:cNvSpPr>
          <p:nvPr>
            <p:ph type="title"/>
          </p:nvPr>
        </p:nvSpPr>
        <p:spPr>
          <a:xfrm>
            <a:off x="652468" y="-176509"/>
            <a:ext cx="10723035" cy="1336956"/>
          </a:xfrm>
          <a:prstGeom prst="rect">
            <a:avLst/>
          </a:prstGeom>
          <a:noFill/>
          <a:ln>
            <a:noFill/>
          </a:ln>
        </p:spPr>
        <p:txBody>
          <a:bodyPr spcFirstLastPara="1" wrap="square" lIns="45700" tIns="45700" rIns="45700" bIns="45700" anchor="b" anchorCtr="0">
            <a:normAutofit/>
          </a:bodyPr>
          <a:lstStyle/>
          <a:p>
            <a:pPr marL="0" lvl="0" indent="0" algn="ctr" rtl="0">
              <a:lnSpc>
                <a:spcPct val="100000"/>
              </a:lnSpc>
              <a:spcBef>
                <a:spcPts val="0"/>
              </a:spcBef>
              <a:spcAft>
                <a:spcPts val="0"/>
              </a:spcAft>
              <a:buClr>
                <a:schemeClr val="accent1"/>
              </a:buClr>
              <a:buSzPts val="4600"/>
              <a:buFont typeface="Calibri"/>
              <a:buNone/>
            </a:pPr>
            <a:r>
              <a:rPr lang="en-US" b="1"/>
              <a:t>Calling the Wrong Score</a:t>
            </a:r>
            <a:r>
              <a:rPr lang="en-US"/>
              <a:t/>
            </a:r>
            <a:br>
              <a:rPr lang="en-US"/>
            </a:br>
            <a:r>
              <a:rPr lang="en-US" sz="3100" i="1"/>
              <a:t>Jan/Feb 2022 Pickleball Magazine</a:t>
            </a:r>
            <a:endParaRPr sz="3100"/>
          </a:p>
        </p:txBody>
      </p:sp>
      <p:sp>
        <p:nvSpPr>
          <p:cNvPr id="1614" name="Google Shape;1614;p20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a:t>
            </a:fld>
            <a:endParaRPr/>
          </a:p>
        </p:txBody>
      </p:sp>
      <p:pic>
        <p:nvPicPr>
          <p:cNvPr id="1615" name="Google Shape;1615;p207"/>
          <p:cNvPicPr preferRelativeResize="0"/>
          <p:nvPr/>
        </p:nvPicPr>
        <p:blipFill rotWithShape="1">
          <a:blip r:embed="rId3">
            <a:alphaModFix/>
          </a:blip>
          <a:srcRect/>
          <a:stretch/>
        </p:blipFill>
        <p:spPr>
          <a:xfrm>
            <a:off x="2743199" y="1160447"/>
            <a:ext cx="7463129" cy="5306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208"/>
          <p:cNvSpPr txBox="1"/>
          <p:nvPr/>
        </p:nvSpPr>
        <p:spPr>
          <a:xfrm>
            <a:off x="1219200" y="297887"/>
            <a:ext cx="9753600" cy="618630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Spectators &amp; Coaching </a:t>
            </a:r>
            <a:endParaRPr sz="20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Control spectators </a:t>
            </a:r>
            <a:r>
              <a:rPr lang="en-US" sz="3600" b="0" i="0" u="none" strike="noStrike" cap="none">
                <a:solidFill>
                  <a:srgbClr val="FF0000"/>
                </a:solidFill>
                <a:latin typeface="Calibri"/>
                <a:ea typeface="Calibri"/>
                <a:cs typeface="Calibri"/>
                <a:sym typeface="Calibri"/>
              </a:rPr>
              <a:t>politely, yet firmly</a:t>
            </a:r>
            <a:endParaRPr sz="3600" b="0" i="0" u="none" strike="noStrike" cap="none">
              <a:solidFill>
                <a:srgbClr val="FF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Coaching permitted </a:t>
            </a:r>
            <a:r>
              <a:rPr lang="en-US" sz="3600" b="1" i="0" u="none" strike="noStrike" cap="none">
                <a:solidFill>
                  <a:srgbClr val="18579B"/>
                </a:solidFill>
                <a:latin typeface="Calibri"/>
                <a:ea typeface="Calibri"/>
                <a:cs typeface="Calibri"/>
                <a:sym typeface="Calibri"/>
              </a:rPr>
              <a:t>only</a:t>
            </a:r>
            <a:r>
              <a:rPr lang="en-US" sz="3600" b="0"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during time-outs &amp; between games</a:t>
            </a:r>
            <a:endParaRPr sz="3600" b="0" i="0" u="none" strike="noStrike" cap="none">
              <a:solidFill>
                <a:srgbClr val="FF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Coaching includes</a:t>
            </a:r>
            <a:r>
              <a:rPr lang="en-US" sz="3600" b="0" i="0" u="none" strike="noStrike" cap="none">
                <a:solidFill>
                  <a:srgbClr val="FF0000"/>
                </a:solidFill>
                <a:latin typeface="Calibri"/>
                <a:ea typeface="Calibri"/>
                <a:cs typeface="Calibri"/>
                <a:sym typeface="Calibri"/>
              </a:rPr>
              <a:t> verbal, non-verbal </a:t>
            </a:r>
            <a:r>
              <a:rPr lang="en-US" sz="3600" b="0" i="0" u="none" strike="noStrike" cap="none">
                <a:solidFill>
                  <a:srgbClr val="18579B"/>
                </a:solidFill>
                <a:latin typeface="Calibri"/>
                <a:ea typeface="Calibri"/>
                <a:cs typeface="Calibri"/>
                <a:sym typeface="Calibri"/>
              </a:rPr>
              <a:t>and</a:t>
            </a:r>
            <a:r>
              <a:rPr lang="en-US" sz="3600" b="0" i="0" u="none" strike="noStrike" cap="none">
                <a:solidFill>
                  <a:srgbClr val="FF0000"/>
                </a:solidFill>
                <a:latin typeface="Calibri"/>
                <a:ea typeface="Calibri"/>
                <a:cs typeface="Calibri"/>
                <a:sym typeface="Calibri"/>
              </a:rPr>
              <a:t> electronic </a:t>
            </a:r>
            <a:endParaRPr sz="3600" b="0"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FF0000"/>
              </a:buClr>
              <a:buSzPts val="2800"/>
              <a:buFont typeface="Calibri"/>
              <a:buNone/>
            </a:pPr>
            <a:r>
              <a:rPr lang="en-US" sz="2800" b="0" i="1" u="none" strike="noStrike" cap="none">
                <a:solidFill>
                  <a:srgbClr val="FF0000"/>
                </a:solidFill>
                <a:latin typeface="Calibri"/>
                <a:ea typeface="Calibri"/>
                <a:cs typeface="Calibri"/>
                <a:sym typeface="Calibri"/>
              </a:rPr>
              <a:t>Do Not Allow Spectators To Coach, Make Line Calls Or Interfere With The Match In Any Way</a:t>
            </a:r>
            <a:endParaRPr/>
          </a:p>
        </p:txBody>
      </p:sp>
      <p:sp>
        <p:nvSpPr>
          <p:cNvPr id="1621" name="Google Shape;1621;p20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09"/>
          <p:cNvSpPr txBox="1"/>
          <p:nvPr/>
        </p:nvSpPr>
        <p:spPr>
          <a:xfrm>
            <a:off x="568171" y="0"/>
            <a:ext cx="11283169" cy="698652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Spectators &amp; Coaching </a:t>
            </a:r>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2800"/>
              <a:buFont typeface="Arial"/>
              <a:buChar char="•"/>
            </a:pPr>
            <a:r>
              <a:rPr lang="en-US" sz="2800" b="1" i="1" u="none" strike="noStrike" cap="none">
                <a:solidFill>
                  <a:srgbClr val="FF0000"/>
                </a:solidFill>
                <a:latin typeface="Calibri"/>
                <a:ea typeface="Calibri"/>
                <a:cs typeface="Calibri"/>
                <a:sym typeface="Calibri"/>
              </a:rPr>
              <a:t>Examples of Coaching</a:t>
            </a:r>
            <a:endParaRPr/>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“Get to the line”</a:t>
            </a:r>
            <a:endParaRPr/>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“Call time-out”</a:t>
            </a:r>
            <a:endParaRPr/>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“Hit to his backhand”</a:t>
            </a:r>
            <a:endParaRPr/>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“Down the middle”</a:t>
            </a:r>
            <a:endParaRPr/>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“Take your time”</a:t>
            </a:r>
            <a:endParaRPr/>
          </a:p>
          <a:p>
            <a:pPr marL="184150" marR="0" lvl="3"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“Play the soft game”</a:t>
            </a:r>
            <a:endParaRPr sz="2800" b="0" i="0" u="none" strike="noStrike" cap="none">
              <a:solidFill>
                <a:srgbClr val="FF0000"/>
              </a:solidFill>
              <a:latin typeface="Calibri"/>
              <a:ea typeface="Calibri"/>
              <a:cs typeface="Calibri"/>
              <a:sym typeface="Calibri"/>
            </a:endParaRPr>
          </a:p>
          <a:p>
            <a:pPr marL="903288" marR="0" lvl="0" indent="-655638" algn="l" rtl="0">
              <a:lnSpc>
                <a:spcPct val="100000"/>
              </a:lnSpc>
              <a:spcBef>
                <a:spcPts val="0"/>
              </a:spcBef>
              <a:spcAft>
                <a:spcPts val="0"/>
              </a:spcAft>
              <a:buClr>
                <a:srgbClr val="18579B"/>
              </a:buClr>
              <a:buSzPts val="1000"/>
              <a:buFont typeface="Arial"/>
              <a:buNone/>
            </a:pPr>
            <a:endParaRPr sz="1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2800"/>
              <a:buFont typeface="Arial"/>
              <a:buChar char="•"/>
            </a:pPr>
            <a:r>
              <a:rPr lang="en-US" sz="2800" b="1" i="1" u="none" strike="noStrike" cap="none">
                <a:solidFill>
                  <a:srgbClr val="FF0000"/>
                </a:solidFill>
                <a:latin typeface="Calibri"/>
                <a:ea typeface="Calibri"/>
                <a:cs typeface="Calibri"/>
                <a:sym typeface="Calibri"/>
              </a:rPr>
              <a:t>Examples of comments that aren’t actionable and do not constitute coaching </a:t>
            </a:r>
            <a:endParaRPr/>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“Great shot”</a:t>
            </a:r>
            <a:endParaRPr/>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“Keep it going”</a:t>
            </a:r>
            <a:endParaRPr/>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“You can do this”</a:t>
            </a:r>
            <a:endParaRPr/>
          </a:p>
          <a:p>
            <a:pPr marL="184150" marR="0" lvl="0"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 “Come on”</a:t>
            </a:r>
            <a:endParaRPr/>
          </a:p>
          <a:p>
            <a:pPr marL="457200" marR="0" lvl="0" indent="-3302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627" name="Google Shape;1627;p20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210"/>
          <p:cNvSpPr txBox="1"/>
          <p:nvPr/>
        </p:nvSpPr>
        <p:spPr>
          <a:xfrm>
            <a:off x="159798" y="35719"/>
            <a:ext cx="11825056" cy="175432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Wrong Score Called Scenarios – Homework</a:t>
            </a:r>
            <a:endParaRPr/>
          </a:p>
          <a:p>
            <a:pPr marL="0" marR="0" lvl="0" indent="0" algn="ctr" rtl="0">
              <a:lnSpc>
                <a:spcPct val="100000"/>
              </a:lnSpc>
              <a:spcBef>
                <a:spcPts val="0"/>
              </a:spcBef>
              <a:spcAft>
                <a:spcPts val="0"/>
              </a:spcAft>
              <a:buClr>
                <a:srgbClr val="18579B"/>
              </a:buClr>
              <a:buSzPts val="2000"/>
              <a:buFont typeface="Calibri"/>
              <a:buNone/>
            </a:pPr>
            <a:r>
              <a:rPr lang="en-US" sz="2000" b="0" i="1" u="none" strike="noStrike" cap="none">
                <a:solidFill>
                  <a:srgbClr val="18579B"/>
                </a:solidFill>
                <a:latin typeface="Calibri"/>
                <a:ea typeface="Calibri"/>
                <a:cs typeface="Calibri"/>
                <a:sym typeface="Calibri"/>
              </a:rPr>
              <a:t>Rulebook 4.K – 2022 Rulebook Change Document – 6.  Rule 4.K</a:t>
            </a:r>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a:solidFill>
                <a:srgbClr val="000000"/>
              </a:solidFill>
              <a:latin typeface="Calibri"/>
              <a:ea typeface="Calibri"/>
              <a:cs typeface="Calibri"/>
              <a:sym typeface="Calibri"/>
            </a:endParaRPr>
          </a:p>
        </p:txBody>
      </p:sp>
      <p:sp>
        <p:nvSpPr>
          <p:cNvPr id="1633" name="Google Shape;1633;p21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a:t>
            </a:fld>
            <a:endParaRPr/>
          </a:p>
        </p:txBody>
      </p:sp>
      <p:sp>
        <p:nvSpPr>
          <p:cNvPr id="1634" name="Google Shape;1634;p210"/>
          <p:cNvSpPr txBox="1"/>
          <p:nvPr/>
        </p:nvSpPr>
        <p:spPr>
          <a:xfrm>
            <a:off x="207146" y="1098777"/>
            <a:ext cx="11532093" cy="5440462"/>
          </a:xfrm>
          <a:prstGeom prst="rect">
            <a:avLst/>
          </a:prstGeom>
          <a:noFill/>
          <a:ln>
            <a:noFill/>
          </a:ln>
        </p:spPr>
        <p:txBody>
          <a:bodyPr spcFirstLastPara="1" wrap="square" lIns="45700" tIns="45700" rIns="45700" bIns="45700" anchor="t" anchorCtr="0">
            <a:spAutoFit/>
          </a:bodyPr>
          <a:lstStyle/>
          <a:p>
            <a:pPr marL="0" marR="0" lvl="0" indent="0" algn="l" rtl="0">
              <a:lnSpc>
                <a:spcPct val="115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2021:  </a:t>
            </a:r>
            <a:r>
              <a:rPr lang="en-US" sz="1600" b="0" i="0" u="none" strike="noStrike" cap="none">
                <a:solidFill>
                  <a:srgbClr val="000000"/>
                </a:solidFill>
                <a:latin typeface="Calibri"/>
                <a:ea typeface="Calibri"/>
                <a:cs typeface="Calibri"/>
                <a:sym typeface="Calibri"/>
              </a:rPr>
              <a:t>If the server or referee calls the wrong score, any player may stop play before the “third shot” occurs to ask for a correction. </a:t>
            </a:r>
            <a:endParaRPr/>
          </a:p>
          <a:p>
            <a:pPr marL="0" marR="0" lvl="0" indent="0" algn="l" rtl="0">
              <a:lnSpc>
                <a:spcPct val="115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2022</a:t>
            </a:r>
            <a:r>
              <a:rPr lang="en-US" sz="1600" b="0" i="0" u="none" strike="noStrike" cap="none">
                <a:solidFill>
                  <a:srgbClr val="000000"/>
                </a:solidFill>
                <a:latin typeface="Calibri"/>
                <a:ea typeface="Calibri"/>
                <a:cs typeface="Calibri"/>
                <a:sym typeface="Calibri"/>
              </a:rPr>
              <a:t>:  If the server or referee calls the wrong score, once the serve is made, play shall continue to the end of the rally and the correction       </a:t>
            </a:r>
            <a:endParaRPr/>
          </a:p>
          <a:p>
            <a:pPr marL="0" marR="0" lvl="0" indent="0" algn="l" rtl="0">
              <a:lnSpc>
                <a:spcPct val="115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made before the next serve. After the serve is made, a player who stops play based solely on an incorrect score call, will have </a:t>
            </a:r>
            <a:endParaRPr/>
          </a:p>
          <a:p>
            <a:pPr marL="0" marR="0" lvl="0" indent="0" algn="l" rtl="0">
              <a:lnSpc>
                <a:spcPct val="115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committed a fault and shall lose the rally. </a:t>
            </a:r>
            <a:endParaRPr/>
          </a:p>
          <a:p>
            <a:pPr marL="0" marR="0" lvl="0" indent="0" algn="l" rtl="0">
              <a:lnSpc>
                <a:spcPct val="115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Premises:</a:t>
            </a:r>
            <a:endParaRPr sz="1600" b="0" i="0" u="none" strike="noStrike" cap="none">
              <a:solidFill>
                <a:srgbClr val="000000"/>
              </a:solidFill>
              <a:latin typeface="Calibri"/>
              <a:ea typeface="Calibri"/>
              <a:cs typeface="Calibri"/>
              <a:sym typeface="Calibri"/>
            </a:endParaRPr>
          </a:p>
          <a:p>
            <a:pPr marL="342900" marR="0" lvl="0" indent="-342900" algn="l" rtl="0">
              <a:lnSpc>
                <a:spcPct val="115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No one (player or ref) can stop play after the serve based solely on an incorrectly called score</a:t>
            </a:r>
            <a:endParaRPr sz="1600" b="0" i="0" u="none" strike="noStrike" cap="none">
              <a:solidFill>
                <a:srgbClr val="000000"/>
              </a:solidFill>
              <a:latin typeface="Calibri"/>
              <a:ea typeface="Calibri"/>
              <a:cs typeface="Calibri"/>
              <a:sym typeface="Calibri"/>
            </a:endParaRPr>
          </a:p>
          <a:p>
            <a:pPr marL="342900" marR="0" lvl="0" indent="-342900" algn="l" rtl="0">
              <a:lnSpc>
                <a:spcPct val="115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A player may stop play after the serve to call a Player out of Position, either real, or based on an incorrectly called score.  </a:t>
            </a:r>
            <a:endParaRPr sz="1600" b="0" i="0" u="none" strike="noStrike" cap="none">
              <a:solidFill>
                <a:srgbClr val="000000"/>
              </a:solidFill>
              <a:latin typeface="Calibri"/>
              <a:ea typeface="Calibri"/>
              <a:cs typeface="Calibri"/>
              <a:sym typeface="Calibri"/>
            </a:endParaRPr>
          </a:p>
          <a:p>
            <a:pPr marL="342900" marR="0" lvl="0" indent="-342900" algn="l" rtl="0">
              <a:lnSpc>
                <a:spcPct val="115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After the rally, referee errors are corrected. </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Scenario 1:</a:t>
            </a:r>
            <a:r>
              <a:rPr lang="en-US"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The correct score is 4-2-2.</a:t>
            </a:r>
            <a:endParaRPr sz="16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Referee calls 4-2-1.</a:t>
            </a:r>
            <a:endParaRPr sz="16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The serve is made. </a:t>
            </a:r>
            <a:endParaRPr/>
          </a:p>
          <a:p>
            <a:pPr marL="342900" marR="0" lvl="0" indent="-241300" algn="l" rtl="0">
              <a:lnSpc>
                <a:spcPct val="100000"/>
              </a:lnSpc>
              <a:spcBef>
                <a:spcPts val="0"/>
              </a:spcBef>
              <a:spcAft>
                <a:spcPts val="0"/>
              </a:spcAft>
              <a:buClr>
                <a:srgbClr val="000000"/>
              </a:buClr>
              <a:buSzPts val="1600"/>
              <a:buFont typeface="Calibri"/>
              <a:buNone/>
            </a:pPr>
            <a:endParaRPr sz="16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Action 1</a:t>
            </a:r>
            <a:r>
              <a:rPr lang="en-US" sz="1600" b="0" i="0" u="none" strike="noStrike" cap="none">
                <a:solidFill>
                  <a:srgbClr val="000000"/>
                </a:solidFill>
                <a:latin typeface="Calibri"/>
                <a:ea typeface="Calibri"/>
                <a:cs typeface="Calibri"/>
                <a:sym typeface="Calibri"/>
              </a:rPr>
              <a:t>:  Receiver stops play and identifies the incorrectly called score.</a:t>
            </a:r>
            <a:br>
              <a:rPr lang="en-US" sz="1600" b="0" i="0" u="none" strike="noStrike" cap="none">
                <a:solidFill>
                  <a:srgbClr val="000000"/>
                </a:solidFill>
                <a:latin typeface="Calibri"/>
                <a:ea typeface="Calibri"/>
                <a:cs typeface="Calibri"/>
                <a:sym typeface="Calibri"/>
              </a:rPr>
            </a:br>
            <a:r>
              <a:rPr lang="en-US" sz="1600" b="1" i="0" u="none" strike="noStrike" cap="none">
                <a:solidFill>
                  <a:srgbClr val="000000"/>
                </a:solidFill>
                <a:highlight>
                  <a:srgbClr val="00FFFF"/>
                </a:highlight>
                <a:latin typeface="Calibri"/>
                <a:ea typeface="Calibri"/>
                <a:cs typeface="Calibri"/>
                <a:sym typeface="Calibri"/>
              </a:rPr>
              <a:t>Result 1</a:t>
            </a:r>
            <a:r>
              <a:rPr lang="en-US" sz="1600" b="0" i="0" u="none" strike="noStrike" cap="none">
                <a:solidFill>
                  <a:srgbClr val="000000"/>
                </a:solidFill>
                <a:highlight>
                  <a:srgbClr val="00FFFF"/>
                </a:highlight>
                <a:latin typeface="Calibri"/>
                <a:ea typeface="Calibri"/>
                <a:cs typeface="Calibri"/>
                <a:sym typeface="Calibri"/>
              </a:rPr>
              <a:t>:  </a:t>
            </a:r>
            <a:r>
              <a:rPr lang="en-US" sz="1600" b="1" i="0" u="none" strike="noStrike" cap="none">
                <a:solidFill>
                  <a:srgbClr val="FF0000"/>
                </a:solidFill>
                <a:highlight>
                  <a:srgbClr val="00FFFF"/>
                </a:highlight>
                <a:latin typeface="Calibri"/>
                <a:ea typeface="Calibri"/>
                <a:cs typeface="Calibri"/>
                <a:sym typeface="Calibri"/>
              </a:rPr>
              <a:t>a.  Fault on the receiver.  Point to the server.</a:t>
            </a:r>
            <a:endParaRPr/>
          </a:p>
          <a:p>
            <a:pPr marL="45720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highlight>
                  <a:srgbClr val="00FFFF"/>
                </a:highlight>
                <a:latin typeface="Calibri"/>
                <a:ea typeface="Calibri"/>
                <a:cs typeface="Calibri"/>
                <a:sym typeface="Calibri"/>
              </a:rPr>
              <a:t>                  b.  Referee correction.  Replay the rally.</a:t>
            </a:r>
            <a:endParaRPr sz="1600" b="0" i="0" u="none" strike="noStrike" cap="none">
              <a:solidFill>
                <a:srgbClr val="000000"/>
              </a:solidFill>
              <a:highlight>
                <a:srgbClr val="00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a:t>
            </a:r>
            <a:endParaRPr/>
          </a:p>
          <a:p>
            <a:pPr marL="457200" marR="0" lvl="0" indent="0" algn="l"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Action 2</a:t>
            </a:r>
            <a:r>
              <a:rPr lang="en-US" sz="1600" b="0" i="0" u="none" strike="noStrike" cap="none">
                <a:solidFill>
                  <a:srgbClr val="000000"/>
                </a:solidFill>
                <a:latin typeface="Calibri"/>
                <a:ea typeface="Calibri"/>
                <a:cs typeface="Calibri"/>
                <a:sym typeface="Calibri"/>
              </a:rPr>
              <a:t>: The rally completes, with the receivers winning the rally.  The receivers point out the incorrectly called score.</a:t>
            </a:r>
            <a:br>
              <a:rPr lang="en-US" sz="1600" b="0" i="0" u="none" strike="noStrike" cap="none">
                <a:solidFill>
                  <a:srgbClr val="000000"/>
                </a:solidFill>
                <a:latin typeface="Calibri"/>
                <a:ea typeface="Calibri"/>
                <a:cs typeface="Calibri"/>
                <a:sym typeface="Calibri"/>
              </a:rPr>
            </a:br>
            <a:r>
              <a:rPr lang="en-US" sz="1600" b="1" i="0" u="none" strike="noStrike" cap="none">
                <a:solidFill>
                  <a:srgbClr val="000000"/>
                </a:solidFill>
                <a:highlight>
                  <a:srgbClr val="00FFFF"/>
                </a:highlight>
                <a:latin typeface="Calibri"/>
                <a:ea typeface="Calibri"/>
                <a:cs typeface="Calibri"/>
                <a:sym typeface="Calibri"/>
              </a:rPr>
              <a:t>Result 2</a:t>
            </a:r>
            <a:r>
              <a:rPr lang="en-US" sz="1600" b="0" i="0" u="none" strike="noStrike" cap="none">
                <a:solidFill>
                  <a:srgbClr val="000000"/>
                </a:solidFill>
                <a:highlight>
                  <a:srgbClr val="00FFFF"/>
                </a:highlight>
                <a:latin typeface="Calibri"/>
                <a:ea typeface="Calibri"/>
                <a:cs typeface="Calibri"/>
                <a:sym typeface="Calibri"/>
              </a:rPr>
              <a:t>:  a.  The referee admits the error.  Replay the rally.</a:t>
            </a:r>
            <a:endParaRPr/>
          </a:p>
          <a:p>
            <a:pPr marL="457200" marR="0" lvl="0" indent="0" algn="l" rtl="0">
              <a:lnSpc>
                <a:spcPct val="100000"/>
              </a:lnSpc>
              <a:spcBef>
                <a:spcPts val="0"/>
              </a:spcBef>
              <a:spcAft>
                <a:spcPts val="0"/>
              </a:spcAft>
              <a:buClr>
                <a:srgbClr val="FF0000"/>
              </a:buClr>
              <a:buSzPts val="1600"/>
              <a:buFont typeface="Calibri"/>
              <a:buNone/>
            </a:pPr>
            <a:r>
              <a:rPr lang="en-US" sz="1600" b="0" i="0" u="none" strike="noStrike" cap="none">
                <a:solidFill>
                  <a:srgbClr val="FF0000"/>
                </a:solidFill>
                <a:highlight>
                  <a:srgbClr val="00FFFF"/>
                </a:highlight>
                <a:latin typeface="Calibri"/>
                <a:ea typeface="Calibri"/>
                <a:cs typeface="Calibri"/>
                <a:sym typeface="Calibri"/>
              </a:rPr>
              <a:t>                  </a:t>
            </a:r>
            <a:r>
              <a:rPr lang="en-US" sz="1600" b="1" i="0" u="none" strike="noStrike" cap="none">
                <a:solidFill>
                  <a:srgbClr val="FF0000"/>
                </a:solidFill>
                <a:highlight>
                  <a:srgbClr val="00FFFF"/>
                </a:highlight>
                <a:latin typeface="Calibri"/>
                <a:ea typeface="Calibri"/>
                <a:cs typeface="Calibri"/>
                <a:sym typeface="Calibri"/>
              </a:rPr>
              <a:t>b.  The referee admits the error.  The rally stands and results in a Side Out. </a:t>
            </a:r>
            <a:endParaRPr sz="1600" b="1" i="0" u="none" strike="noStrike" cap="none">
              <a:solidFill>
                <a:srgbClr val="FF0000"/>
              </a:solidFill>
              <a:highlight>
                <a:srgbClr val="00FFFF"/>
              </a:highlight>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211"/>
          <p:cNvSpPr txBox="1"/>
          <p:nvPr/>
        </p:nvSpPr>
        <p:spPr>
          <a:xfrm>
            <a:off x="159798" y="35719"/>
            <a:ext cx="11825056" cy="175432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Wrong Score Called Scenarios – Homework</a:t>
            </a:r>
            <a:endParaRPr/>
          </a:p>
          <a:p>
            <a:pPr marL="0" marR="0" lvl="0" indent="0" algn="ctr" rtl="0">
              <a:lnSpc>
                <a:spcPct val="100000"/>
              </a:lnSpc>
              <a:spcBef>
                <a:spcPts val="0"/>
              </a:spcBef>
              <a:spcAft>
                <a:spcPts val="0"/>
              </a:spcAft>
              <a:buClr>
                <a:srgbClr val="18579B"/>
              </a:buClr>
              <a:buSzPts val="2000"/>
              <a:buFont typeface="Calibri"/>
              <a:buNone/>
            </a:pPr>
            <a:r>
              <a:rPr lang="en-US" sz="2000" b="0" i="1" u="none" strike="noStrike" cap="none">
                <a:solidFill>
                  <a:srgbClr val="18579B"/>
                </a:solidFill>
                <a:latin typeface="Calibri"/>
                <a:ea typeface="Calibri"/>
                <a:cs typeface="Calibri"/>
                <a:sym typeface="Calibri"/>
              </a:rPr>
              <a:t>Rulebook 4.K – 2022 Rulebook Change Document – 6.  Rule 4.K</a:t>
            </a:r>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a:solidFill>
                <a:srgbClr val="000000"/>
              </a:solidFill>
              <a:latin typeface="Calibri"/>
              <a:ea typeface="Calibri"/>
              <a:cs typeface="Calibri"/>
              <a:sym typeface="Calibri"/>
            </a:endParaRPr>
          </a:p>
        </p:txBody>
      </p:sp>
      <p:sp>
        <p:nvSpPr>
          <p:cNvPr id="1640" name="Google Shape;1640;p21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a:t>
            </a:fld>
            <a:endParaRPr/>
          </a:p>
        </p:txBody>
      </p:sp>
      <p:sp>
        <p:nvSpPr>
          <p:cNvPr id="1641" name="Google Shape;1641;p211"/>
          <p:cNvSpPr txBox="1"/>
          <p:nvPr/>
        </p:nvSpPr>
        <p:spPr>
          <a:xfrm>
            <a:off x="500109" y="1203753"/>
            <a:ext cx="11532093" cy="576670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Scenario 2:</a:t>
            </a:r>
            <a:endParaRPr sz="18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The correct score is 14-10-2.</a:t>
            </a:r>
            <a:endParaRPr/>
          </a:p>
          <a:p>
            <a:pPr marL="3429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All players are positioned correctly based on the correct score.</a:t>
            </a:r>
            <a:endParaRPr/>
          </a:p>
          <a:p>
            <a:pPr marL="3429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Referee calls 13-10-2.</a:t>
            </a:r>
            <a:endParaRPr/>
          </a:p>
          <a:p>
            <a:pPr marL="3429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The serve is made.</a:t>
            </a:r>
            <a:endParaRPr/>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Action 1</a:t>
            </a:r>
            <a:r>
              <a:rPr lang="en-US" sz="1800" b="0" i="0" u="none" strike="noStrike" cap="none">
                <a:solidFill>
                  <a:srgbClr val="000000"/>
                </a:solidFill>
                <a:latin typeface="Calibri"/>
                <a:ea typeface="Calibri"/>
                <a:cs typeface="Calibri"/>
                <a:sym typeface="Calibri"/>
              </a:rPr>
              <a:t>:  The receiver stops play, claiming that the server is out of position.</a:t>
            </a:r>
            <a:br>
              <a:rPr lang="en-US" sz="1800" b="0" i="0" u="none" strike="noStrike" cap="none">
                <a:solidFill>
                  <a:srgbClr val="000000"/>
                </a:solidFill>
                <a:latin typeface="Calibri"/>
                <a:ea typeface="Calibri"/>
                <a:cs typeface="Calibri"/>
                <a:sym typeface="Calibri"/>
              </a:rPr>
            </a:br>
            <a:r>
              <a:rPr lang="en-US" sz="1800" b="1" i="0" u="none" strike="noStrike" cap="none">
                <a:solidFill>
                  <a:srgbClr val="000000"/>
                </a:solidFill>
                <a:highlight>
                  <a:srgbClr val="00FFFF"/>
                </a:highlight>
                <a:latin typeface="Calibri"/>
                <a:ea typeface="Calibri"/>
                <a:cs typeface="Calibri"/>
                <a:sym typeface="Calibri"/>
              </a:rPr>
              <a:t>Result 1</a:t>
            </a:r>
            <a:r>
              <a:rPr lang="en-US" sz="1800" b="0" i="0" u="none" strike="noStrike" cap="none">
                <a:solidFill>
                  <a:srgbClr val="000000"/>
                </a:solidFill>
                <a:highlight>
                  <a:srgbClr val="00FFFF"/>
                </a:highlight>
                <a:latin typeface="Calibri"/>
                <a:ea typeface="Calibri"/>
                <a:cs typeface="Calibri"/>
                <a:sym typeface="Calibri"/>
              </a:rPr>
              <a:t>:  a. Fault on server being out of position.</a:t>
            </a:r>
            <a:endParaRPr/>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highlight>
                  <a:srgbClr val="00FFFF"/>
                </a:highlight>
                <a:latin typeface="Calibri"/>
                <a:ea typeface="Calibri"/>
                <a:cs typeface="Calibri"/>
                <a:sym typeface="Calibri"/>
              </a:rPr>
              <a:t>                  </a:t>
            </a:r>
            <a:r>
              <a:rPr lang="en-US" sz="1800" b="1" i="0" u="none" strike="noStrike" cap="none">
                <a:solidFill>
                  <a:srgbClr val="FF0000"/>
                </a:solidFill>
                <a:highlight>
                  <a:srgbClr val="00FFFF"/>
                </a:highlight>
                <a:latin typeface="Calibri"/>
                <a:ea typeface="Calibri"/>
                <a:cs typeface="Calibri"/>
                <a:sym typeface="Calibri"/>
              </a:rPr>
              <a:t>b. Referee correction.  Replay the rally.</a:t>
            </a:r>
            <a:endParaRPr/>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highlight>
                  <a:srgbClr val="FFFF00"/>
                </a:highlight>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Action 2</a:t>
            </a:r>
            <a:r>
              <a:rPr lang="en-US" sz="1800" b="0" i="0" u="none" strike="noStrike" cap="none">
                <a:solidFill>
                  <a:srgbClr val="000000"/>
                </a:solidFill>
                <a:latin typeface="Calibri"/>
                <a:ea typeface="Calibri"/>
                <a:cs typeface="Calibri"/>
                <a:sym typeface="Calibri"/>
              </a:rPr>
              <a:t>:  The receiver stops play and challenges the score.</a:t>
            </a:r>
            <a:br>
              <a:rPr lang="en-US" sz="1800" b="0" i="0" u="none" strike="noStrike" cap="none">
                <a:solidFill>
                  <a:srgbClr val="000000"/>
                </a:solidFill>
                <a:latin typeface="Calibri"/>
                <a:ea typeface="Calibri"/>
                <a:cs typeface="Calibri"/>
                <a:sym typeface="Calibri"/>
              </a:rPr>
            </a:br>
            <a:r>
              <a:rPr lang="en-US" sz="1800" b="1" i="0" u="none" strike="noStrike" cap="none">
                <a:solidFill>
                  <a:srgbClr val="000000"/>
                </a:solidFill>
                <a:highlight>
                  <a:srgbClr val="00FFFF"/>
                </a:highlight>
                <a:latin typeface="Calibri"/>
                <a:ea typeface="Calibri"/>
                <a:cs typeface="Calibri"/>
                <a:sym typeface="Calibri"/>
              </a:rPr>
              <a:t>Result 2</a:t>
            </a:r>
            <a:r>
              <a:rPr lang="en-US" sz="1800" b="0" i="0" u="none" strike="noStrike" cap="none">
                <a:solidFill>
                  <a:srgbClr val="000000"/>
                </a:solidFill>
                <a:highlight>
                  <a:srgbClr val="00FFFF"/>
                </a:highlight>
                <a:latin typeface="Calibri"/>
                <a:ea typeface="Calibri"/>
                <a:cs typeface="Calibri"/>
                <a:sym typeface="Calibri"/>
              </a:rPr>
              <a:t>:  a. Fault on the server being out of position.</a:t>
            </a:r>
            <a:endParaRPr/>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highlight>
                  <a:srgbClr val="00FFFF"/>
                </a:highlight>
                <a:latin typeface="Calibri"/>
                <a:ea typeface="Calibri"/>
                <a:cs typeface="Calibri"/>
                <a:sym typeface="Calibri"/>
              </a:rPr>
              <a:t>                  </a:t>
            </a:r>
            <a:r>
              <a:rPr lang="en-US" sz="1800" b="1" i="0" u="none" strike="noStrike" cap="none">
                <a:solidFill>
                  <a:srgbClr val="FF0000"/>
                </a:solidFill>
                <a:highlight>
                  <a:srgbClr val="00FFFF"/>
                </a:highlight>
                <a:latin typeface="Calibri"/>
                <a:ea typeface="Calibri"/>
                <a:cs typeface="Calibri"/>
                <a:sym typeface="Calibri"/>
              </a:rPr>
              <a:t>b. Fault on the receiver.  Point, game, match.</a:t>
            </a:r>
            <a:endParaRPr sz="1800" b="1" i="0" u="none" strike="noStrike" cap="none">
              <a:solidFill>
                <a:srgbClr val="FF0000"/>
              </a:solidFill>
              <a:highlight>
                <a:srgbClr val="00FFFF"/>
              </a:highlight>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Action 3</a:t>
            </a:r>
            <a:r>
              <a:rPr lang="en-US" sz="1800" b="0" i="0" u="none" strike="noStrike" cap="none">
                <a:solidFill>
                  <a:srgbClr val="000000"/>
                </a:solidFill>
                <a:latin typeface="Calibri"/>
                <a:ea typeface="Calibri"/>
                <a:cs typeface="Calibri"/>
                <a:sym typeface="Calibri"/>
              </a:rPr>
              <a:t>:  The rally ends with the serving team winning the rally.  The receiver identifies that server served </a:t>
            </a:r>
            <a:endParaRPr/>
          </a:p>
          <a:p>
            <a:pPr marL="45720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from the wrong position based on the called score.  </a:t>
            </a:r>
            <a:br>
              <a:rPr lang="en-US" sz="1800" b="0" i="0" u="none" strike="noStrike" cap="none">
                <a:solidFill>
                  <a:srgbClr val="000000"/>
                </a:solidFill>
                <a:latin typeface="Calibri"/>
                <a:ea typeface="Calibri"/>
                <a:cs typeface="Calibri"/>
                <a:sym typeface="Calibri"/>
              </a:rPr>
            </a:br>
            <a:r>
              <a:rPr lang="en-US" sz="1800" b="1" i="0" u="none" strike="noStrike" cap="none">
                <a:solidFill>
                  <a:srgbClr val="000000"/>
                </a:solidFill>
                <a:highlight>
                  <a:srgbClr val="00FFFF"/>
                </a:highlight>
                <a:latin typeface="Calibri"/>
                <a:ea typeface="Calibri"/>
                <a:cs typeface="Calibri"/>
                <a:sym typeface="Calibri"/>
              </a:rPr>
              <a:t>Result 3</a:t>
            </a:r>
            <a:r>
              <a:rPr lang="en-US" sz="1800" b="0" i="0" u="none" strike="noStrike" cap="none">
                <a:solidFill>
                  <a:srgbClr val="000000"/>
                </a:solidFill>
                <a:highlight>
                  <a:srgbClr val="00FFFF"/>
                </a:highlight>
                <a:latin typeface="Calibri"/>
                <a:ea typeface="Calibri"/>
                <a:cs typeface="Calibri"/>
                <a:sym typeface="Calibri"/>
              </a:rPr>
              <a:t>: a.  Fault on server being out of position.  Side out.</a:t>
            </a:r>
            <a:endParaRPr/>
          </a:p>
          <a:p>
            <a:pPr marL="45720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highlight>
                  <a:srgbClr val="00FFFF"/>
                </a:highlight>
                <a:latin typeface="Calibri"/>
                <a:ea typeface="Calibri"/>
                <a:cs typeface="Calibri"/>
                <a:sym typeface="Calibri"/>
              </a:rPr>
              <a:t>                </a:t>
            </a:r>
            <a:r>
              <a:rPr lang="en-US" sz="1800" b="1" i="0" u="none" strike="noStrike" cap="none">
                <a:solidFill>
                  <a:srgbClr val="FF0000"/>
                </a:solidFill>
                <a:highlight>
                  <a:srgbClr val="00FFFF"/>
                </a:highlight>
                <a:latin typeface="Calibri"/>
                <a:ea typeface="Calibri"/>
                <a:cs typeface="Calibri"/>
                <a:sym typeface="Calibri"/>
              </a:rPr>
              <a:t>b.  Referee recognizes that based on the incorrect score call, there is a player out of position, but also    </a:t>
            </a:r>
            <a:endParaRPr/>
          </a:p>
          <a:p>
            <a:pPr marL="457200" marR="0" lvl="0" indent="0" algn="l" rtl="0">
              <a:lnSpc>
                <a:spcPct val="100000"/>
              </a:lnSpc>
              <a:spcBef>
                <a:spcPts val="0"/>
              </a:spcBef>
              <a:spcAft>
                <a:spcPts val="0"/>
              </a:spcAft>
              <a:buClr>
                <a:srgbClr val="FF0000"/>
              </a:buClr>
              <a:buSzPts val="1800"/>
              <a:buFont typeface="Calibri"/>
              <a:buNone/>
            </a:pPr>
            <a:r>
              <a:rPr lang="en-US" sz="1800" b="1" i="0" u="none" strike="noStrike" cap="none">
                <a:solidFill>
                  <a:srgbClr val="FF0000"/>
                </a:solidFill>
                <a:highlight>
                  <a:srgbClr val="00FFFF"/>
                </a:highlight>
                <a:latin typeface="Calibri"/>
                <a:ea typeface="Calibri"/>
                <a:cs typeface="Calibri"/>
                <a:sym typeface="Calibri"/>
              </a:rPr>
              <a:t>                      realizes that the server was in fact in the correct position.  The rally stands.  Point, game, match.  </a:t>
            </a:r>
            <a:endParaRPr sz="1800" b="1" i="0" u="none" strike="noStrike" cap="none">
              <a:solidFill>
                <a:srgbClr val="FF0000"/>
              </a:solidFill>
              <a:highlight>
                <a:srgbClr val="00FFFF"/>
              </a:highlight>
              <a:latin typeface="Calibri"/>
              <a:ea typeface="Calibri"/>
              <a:cs typeface="Calibri"/>
              <a:sym typeface="Calibri"/>
            </a:endParaRPr>
          </a:p>
          <a:p>
            <a:pPr marL="342900" marR="0" lvl="0" indent="-241300" algn="l" rtl="0">
              <a:lnSpc>
                <a:spcPct val="115000"/>
              </a:lnSpc>
              <a:spcBef>
                <a:spcPts val="0"/>
              </a:spcBef>
              <a:spcAft>
                <a:spcPts val="1000"/>
              </a:spcAft>
              <a:buClr>
                <a:srgbClr val="000000"/>
              </a:buClr>
              <a:buSzPts val="1600"/>
              <a:buFont typeface="Calibri"/>
              <a:buNone/>
            </a:pP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12"/>
          <p:cNvSpPr txBox="1"/>
          <p:nvPr/>
        </p:nvSpPr>
        <p:spPr>
          <a:xfrm>
            <a:off x="1128665" y="445595"/>
            <a:ext cx="9753600" cy="569386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Remain </a:t>
            </a:r>
            <a:r>
              <a:rPr lang="en-US" sz="3600" b="0" i="0" u="none" strike="noStrike" cap="none">
                <a:solidFill>
                  <a:srgbClr val="FF0000"/>
                </a:solidFill>
                <a:latin typeface="Calibri"/>
                <a:ea typeface="Calibri"/>
                <a:cs typeface="Calibri"/>
                <a:sym typeface="Calibri"/>
              </a:rPr>
              <a:t>calm</a:t>
            </a:r>
            <a:r>
              <a:rPr lang="en-US" sz="3600" b="0" i="0" u="none" strike="noStrike" cap="none">
                <a:solidFill>
                  <a:srgbClr val="18579B"/>
                </a:solidFill>
                <a:latin typeface="Calibri"/>
                <a:ea typeface="Calibri"/>
                <a:cs typeface="Calibri"/>
                <a:sym typeface="Calibri"/>
              </a:rPr>
              <a:t>; maintain an </a:t>
            </a:r>
            <a:r>
              <a:rPr lang="en-US" sz="3600" b="0" i="0" u="none" strike="noStrike" cap="none">
                <a:solidFill>
                  <a:srgbClr val="FF0000"/>
                </a:solidFill>
                <a:latin typeface="Calibri"/>
                <a:ea typeface="Calibri"/>
                <a:cs typeface="Calibri"/>
                <a:sym typeface="Calibri"/>
              </a:rPr>
              <a:t>open mind</a:t>
            </a:r>
            <a:r>
              <a:rPr lang="en-US" sz="3600" b="0" i="0" u="none" strike="noStrike" cap="none">
                <a:solidFill>
                  <a:srgbClr val="18579B"/>
                </a:solidFill>
                <a:latin typeface="Calibri"/>
                <a:ea typeface="Calibri"/>
                <a:cs typeface="Calibri"/>
                <a:sym typeface="Calibri"/>
              </a:rPr>
              <a:t> &amp; </a:t>
            </a:r>
            <a:r>
              <a:rPr lang="en-US" sz="3600" b="0" i="0" u="none" strike="noStrike" cap="none">
                <a:solidFill>
                  <a:srgbClr val="FF0000"/>
                </a:solidFill>
                <a:latin typeface="Calibri"/>
                <a:ea typeface="Calibri"/>
                <a:cs typeface="Calibri"/>
                <a:sym typeface="Calibri"/>
              </a:rPr>
              <a:t>benign demeanor</a:t>
            </a:r>
            <a:endParaRPr sz="3600" b="0" i="0" u="none" strike="noStrike" cap="none">
              <a:solidFill>
                <a:srgbClr val="FF0000"/>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Meet player(s) mid-court, </a:t>
            </a:r>
            <a:r>
              <a:rPr lang="en-US" sz="3600" b="0" i="0" u="none" strike="noStrike" cap="none">
                <a:solidFill>
                  <a:srgbClr val="FF0000"/>
                </a:solidFill>
                <a:latin typeface="Calibri"/>
                <a:ea typeface="Calibri"/>
                <a:cs typeface="Calibri"/>
                <a:sym typeface="Calibri"/>
              </a:rPr>
              <a:t>away from spectators</a:t>
            </a:r>
            <a:endParaRPr sz="3600" b="0" i="0" u="none" strike="noStrike" cap="none">
              <a:solidFill>
                <a:srgbClr val="FF0000"/>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Issue </a:t>
            </a:r>
            <a:r>
              <a:rPr lang="en-US" sz="3600" b="0" i="0" u="none" strike="noStrike" cap="none">
                <a:solidFill>
                  <a:srgbClr val="FF0000"/>
                </a:solidFill>
                <a:latin typeface="Calibri"/>
                <a:ea typeface="Calibri"/>
                <a:cs typeface="Calibri"/>
                <a:sym typeface="Calibri"/>
              </a:rPr>
              <a:t>verbal warning, technical warning or technical foul </a:t>
            </a:r>
            <a:r>
              <a:rPr lang="en-US" sz="3200" b="1" i="1" u="none" strike="noStrike" cap="none">
                <a:solidFill>
                  <a:srgbClr val="18579B"/>
                </a:solidFill>
                <a:latin typeface="Calibri"/>
                <a:ea typeface="Calibri"/>
                <a:cs typeface="Calibri"/>
                <a:sym typeface="Calibri"/>
              </a:rPr>
              <a:t>(Based On Severity)  </a:t>
            </a:r>
            <a:endParaRPr sz="3200" b="1" i="1" u="none" strike="noStrike" cap="none">
              <a:solidFill>
                <a:srgbClr val="000000"/>
              </a:solidFill>
              <a:latin typeface="Calibri"/>
              <a:ea typeface="Calibri"/>
              <a:cs typeface="Calibri"/>
              <a:sym typeface="Calibri"/>
            </a:endParaRPr>
          </a:p>
          <a:p>
            <a:pPr marL="719138" marR="0" lvl="0" indent="-515938" algn="l" rtl="0">
              <a:lnSpc>
                <a:spcPct val="100000"/>
              </a:lnSpc>
              <a:spcBef>
                <a:spcPts val="0"/>
              </a:spcBef>
              <a:spcAft>
                <a:spcPts val="0"/>
              </a:spcAft>
              <a:buClr>
                <a:srgbClr val="18579B"/>
              </a:buClr>
              <a:buSzPts val="3200"/>
              <a:buFont typeface="Arial"/>
              <a:buNone/>
            </a:pPr>
            <a:endParaRPr sz="3200" b="1" i="1" u="none" strike="noStrike" cap="none">
              <a:solidFill>
                <a:srgbClr val="000000"/>
              </a:solidFill>
              <a:latin typeface="Calibri"/>
              <a:ea typeface="Calibri"/>
              <a:cs typeface="Calibri"/>
              <a:sym typeface="Calibri"/>
            </a:endParaRPr>
          </a:p>
          <a:p>
            <a:pPr marL="1255713" marR="0" lvl="1" indent="-536575" algn="l" rtl="0">
              <a:lnSpc>
                <a:spcPct val="100000"/>
              </a:lnSpc>
              <a:spcBef>
                <a:spcPts val="0"/>
              </a:spcBef>
              <a:spcAft>
                <a:spcPts val="0"/>
              </a:spcAft>
              <a:buClr>
                <a:srgbClr val="FF0000"/>
              </a:buClr>
              <a:buSzPts val="3600"/>
              <a:buFont typeface="Courier New"/>
              <a:buChar char="o"/>
            </a:pPr>
            <a:r>
              <a:rPr lang="en-US" sz="3600" b="0" i="0" u="none" strike="noStrike" cap="none">
                <a:solidFill>
                  <a:srgbClr val="FF0000"/>
                </a:solidFill>
                <a:latin typeface="Calibri"/>
                <a:ea typeface="Calibri"/>
                <a:cs typeface="Calibri"/>
                <a:sym typeface="Calibri"/>
              </a:rPr>
              <a:t>If player(s) continues </a:t>
            </a:r>
            <a:r>
              <a:rPr lang="en-US" sz="3600" b="0" i="0" u="none" strike="noStrike" cap="none">
                <a:solidFill>
                  <a:srgbClr val="18579B"/>
                </a:solidFill>
                <a:latin typeface="Calibri"/>
                <a:ea typeface="Calibri"/>
                <a:cs typeface="Calibri"/>
                <a:sym typeface="Calibri"/>
              </a:rPr>
              <a:t>to create problems… </a:t>
            </a:r>
            <a:r>
              <a:rPr lang="en-US" sz="3600" b="0" i="0" u="none" strike="noStrike" cap="none">
                <a:solidFill>
                  <a:srgbClr val="FF0000"/>
                </a:solidFill>
                <a:latin typeface="Calibri"/>
                <a:ea typeface="Calibri"/>
                <a:cs typeface="Calibri"/>
                <a:sym typeface="Calibri"/>
              </a:rPr>
              <a:t>escalate discipline</a:t>
            </a:r>
            <a:r>
              <a:rPr lang="en-US" sz="3600" b="0" i="0" u="none" strike="noStrike" cap="none">
                <a:solidFill>
                  <a:srgbClr val="18579B"/>
                </a:solidFill>
                <a:latin typeface="Calibri"/>
                <a:ea typeface="Calibri"/>
                <a:cs typeface="Calibri"/>
                <a:sym typeface="Calibri"/>
              </a:rPr>
              <a:t>, as required.</a:t>
            </a:r>
            <a:endParaRPr sz="3600" b="0" i="0" u="none" strike="noStrike" cap="none">
              <a:solidFill>
                <a:srgbClr val="000000"/>
              </a:solidFill>
              <a:latin typeface="Calibri"/>
              <a:ea typeface="Calibri"/>
              <a:cs typeface="Calibri"/>
              <a:sym typeface="Calibri"/>
            </a:endParaRPr>
          </a:p>
        </p:txBody>
      </p:sp>
      <p:sp>
        <p:nvSpPr>
          <p:cNvPr id="1647" name="Google Shape;1647;p21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a:t>
            </a:fld>
            <a:endParaRPr/>
          </a:p>
        </p:txBody>
      </p:sp>
      <p:sp>
        <p:nvSpPr>
          <p:cNvPr id="1648" name="Google Shape;1648;p212"/>
          <p:cNvSpPr txBox="1"/>
          <p:nvPr/>
        </p:nvSpPr>
        <p:spPr>
          <a:xfrm>
            <a:off x="1128665" y="136733"/>
            <a:ext cx="9753600"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Player Behavior and Remedies</a:t>
            </a: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213"/>
          <p:cNvSpPr txBox="1"/>
          <p:nvPr/>
        </p:nvSpPr>
        <p:spPr>
          <a:xfrm>
            <a:off x="1128665" y="0"/>
            <a:ext cx="9753600" cy="10772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Player Behavior and Remedies</a:t>
            </a:r>
            <a:endParaRPr sz="2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pic>
        <p:nvPicPr>
          <p:cNvPr id="1654" name="Google Shape;1654;p213"/>
          <p:cNvPicPr preferRelativeResize="0"/>
          <p:nvPr/>
        </p:nvPicPr>
        <p:blipFill rotWithShape="1">
          <a:blip r:embed="rId3">
            <a:alphaModFix/>
          </a:blip>
          <a:srcRect/>
          <a:stretch/>
        </p:blipFill>
        <p:spPr>
          <a:xfrm>
            <a:off x="1028229" y="920653"/>
            <a:ext cx="10135541" cy="3626338"/>
          </a:xfrm>
          <a:prstGeom prst="rect">
            <a:avLst/>
          </a:prstGeom>
          <a:noFill/>
          <a:ln>
            <a:noFill/>
          </a:ln>
        </p:spPr>
      </p:pic>
      <p:sp>
        <p:nvSpPr>
          <p:cNvPr id="1655" name="Google Shape;1655;p213"/>
          <p:cNvSpPr txBox="1"/>
          <p:nvPr/>
        </p:nvSpPr>
        <p:spPr>
          <a:xfrm>
            <a:off x="940525" y="5014017"/>
            <a:ext cx="10135541"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800"/>
              <a:buFont typeface="Calibri"/>
              <a:buNone/>
            </a:pPr>
            <a:r>
              <a:rPr lang="en-US" sz="2800" b="0" i="1" u="none" strike="noStrike" cap="none">
                <a:solidFill>
                  <a:srgbClr val="FF0000"/>
                </a:solidFill>
                <a:latin typeface="Calibri"/>
                <a:ea typeface="Calibri"/>
                <a:cs typeface="Calibri"/>
                <a:sym typeface="Calibri"/>
              </a:rPr>
              <a:t>Warnings and fouls may be called </a:t>
            </a:r>
            <a:r>
              <a:rPr lang="en-US" sz="2800" b="0" i="1" u="none" strike="noStrike" cap="none">
                <a:solidFill>
                  <a:srgbClr val="18579B"/>
                </a:solidFill>
                <a:latin typeface="Calibri"/>
                <a:ea typeface="Calibri"/>
                <a:cs typeface="Calibri"/>
                <a:sym typeface="Calibri"/>
              </a:rPr>
              <a:t>from the time the players </a:t>
            </a:r>
            <a:r>
              <a:rPr lang="en-US" sz="2800" b="0" i="1" u="none" strike="noStrike" cap="none">
                <a:solidFill>
                  <a:srgbClr val="FF0000"/>
                </a:solidFill>
                <a:latin typeface="Calibri"/>
                <a:ea typeface="Calibri"/>
                <a:cs typeface="Calibri"/>
                <a:sym typeface="Calibri"/>
              </a:rPr>
              <a:t>arrive at the court</a:t>
            </a:r>
            <a:r>
              <a:rPr lang="en-US" sz="2800" b="0" i="1" u="none" strike="noStrike" cap="none">
                <a:solidFill>
                  <a:srgbClr val="18579B"/>
                </a:solidFill>
                <a:latin typeface="Calibri"/>
                <a:ea typeface="Calibri"/>
                <a:cs typeface="Calibri"/>
                <a:sym typeface="Calibri"/>
              </a:rPr>
              <a:t> for a match until the </a:t>
            </a:r>
            <a:r>
              <a:rPr lang="en-US" sz="2800" b="0" i="1" u="none" strike="noStrike" cap="none">
                <a:solidFill>
                  <a:srgbClr val="FF0000"/>
                </a:solidFill>
                <a:latin typeface="Calibri"/>
                <a:ea typeface="Calibri"/>
                <a:cs typeface="Calibri"/>
                <a:sym typeface="Calibri"/>
              </a:rPr>
              <a:t>completion of the match.</a:t>
            </a:r>
            <a:endParaRPr/>
          </a:p>
        </p:txBody>
      </p:sp>
      <p:sp>
        <p:nvSpPr>
          <p:cNvPr id="1656" name="Google Shape;1656;p21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14"/>
          <p:cNvSpPr txBox="1"/>
          <p:nvPr/>
        </p:nvSpPr>
        <p:spPr>
          <a:xfrm>
            <a:off x="1569719" y="50237"/>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18579B"/>
              </a:solidFill>
              <a:latin typeface="Source Sans Pro"/>
              <a:ea typeface="Source Sans Pro"/>
              <a:cs typeface="Source Sans Pro"/>
              <a:sym typeface="Source Sans Pro"/>
            </a:endParaRPr>
          </a:p>
        </p:txBody>
      </p:sp>
      <p:sp>
        <p:nvSpPr>
          <p:cNvPr id="1662" name="Google Shape;1662;p214"/>
          <p:cNvSpPr txBox="1"/>
          <p:nvPr/>
        </p:nvSpPr>
        <p:spPr>
          <a:xfrm>
            <a:off x="1483061" y="965775"/>
            <a:ext cx="8876715" cy="5225773"/>
          </a:xfrm>
          <a:prstGeom prst="rect">
            <a:avLst/>
          </a:prstGeom>
          <a:noFill/>
          <a:ln>
            <a:noFill/>
          </a:ln>
        </p:spPr>
        <p:txBody>
          <a:bodyPr spcFirstLastPara="1" wrap="square" lIns="45700" tIns="45700" rIns="45700" bIns="45700" anchor="t" anchorCtr="0">
            <a:spAutoFit/>
          </a:bodyPr>
          <a:lstStyle/>
          <a:p>
            <a:pPr marL="0" marR="0" lvl="2" indent="9144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663" name="Google Shape;1663;p214"/>
          <p:cNvSpPr txBox="1"/>
          <p:nvPr/>
        </p:nvSpPr>
        <p:spPr>
          <a:xfrm>
            <a:off x="682063" y="-41434"/>
            <a:ext cx="11181099"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Progressive Disciplinary Action – Appendix B</a:t>
            </a:r>
            <a:endParaRPr/>
          </a:p>
        </p:txBody>
      </p:sp>
      <p:sp>
        <p:nvSpPr>
          <p:cNvPr id="1664" name="Google Shape;1664;p21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a:t>
            </a:fld>
            <a:endParaRPr/>
          </a:p>
        </p:txBody>
      </p:sp>
      <p:pic>
        <p:nvPicPr>
          <p:cNvPr id="1665" name="Google Shape;1665;p214"/>
          <p:cNvPicPr preferRelativeResize="0"/>
          <p:nvPr/>
        </p:nvPicPr>
        <p:blipFill rotWithShape="1">
          <a:blip r:embed="rId3">
            <a:alphaModFix/>
          </a:blip>
          <a:srcRect/>
          <a:stretch/>
        </p:blipFill>
        <p:spPr>
          <a:xfrm>
            <a:off x="457204" y="849794"/>
            <a:ext cx="10342012" cy="56190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215"/>
          <p:cNvSpPr txBox="1"/>
          <p:nvPr/>
        </p:nvSpPr>
        <p:spPr>
          <a:xfrm>
            <a:off x="1569719" y="50237"/>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18579B"/>
              </a:solidFill>
              <a:latin typeface="Source Sans Pro"/>
              <a:ea typeface="Source Sans Pro"/>
              <a:cs typeface="Source Sans Pro"/>
              <a:sym typeface="Source Sans Pro"/>
            </a:endParaRPr>
          </a:p>
        </p:txBody>
      </p:sp>
      <p:sp>
        <p:nvSpPr>
          <p:cNvPr id="1671" name="Google Shape;1671;p215"/>
          <p:cNvSpPr txBox="1"/>
          <p:nvPr/>
        </p:nvSpPr>
        <p:spPr>
          <a:xfrm>
            <a:off x="-440286" y="758175"/>
            <a:ext cx="8876715" cy="769441"/>
          </a:xfrm>
          <a:prstGeom prst="rect">
            <a:avLst/>
          </a:prstGeom>
          <a:noFill/>
          <a:ln>
            <a:noFill/>
          </a:ln>
        </p:spPr>
        <p:txBody>
          <a:bodyPr spcFirstLastPara="1" wrap="square" lIns="45700" tIns="45700" rIns="45700" bIns="45700" anchor="t" anchorCtr="0">
            <a:spAutoFit/>
          </a:bodyPr>
          <a:lstStyle/>
          <a:p>
            <a:pPr marL="0" marR="0" lvl="1" indent="0" algn="l" rtl="0">
              <a:lnSpc>
                <a:spcPct val="100000"/>
              </a:lnSpc>
              <a:spcBef>
                <a:spcPts val="0"/>
              </a:spcBef>
              <a:spcAft>
                <a:spcPts val="0"/>
              </a:spcAft>
              <a:buClr>
                <a:srgbClr val="18579B"/>
              </a:buClr>
              <a:buSzPts val="4400"/>
              <a:buFont typeface="Source Sans Pro"/>
              <a:buNone/>
            </a:pPr>
            <a:endParaRPr sz="4400" b="0" i="0" u="none" strike="noStrike" cap="none">
              <a:solidFill>
                <a:srgbClr val="000000"/>
              </a:solidFill>
              <a:latin typeface="Source Sans Pro"/>
              <a:ea typeface="Source Sans Pro"/>
              <a:cs typeface="Source Sans Pro"/>
              <a:sym typeface="Source Sans Pro"/>
            </a:endParaRPr>
          </a:p>
        </p:txBody>
      </p:sp>
      <p:sp>
        <p:nvSpPr>
          <p:cNvPr id="1672" name="Google Shape;1672;p215"/>
          <p:cNvSpPr txBox="1"/>
          <p:nvPr/>
        </p:nvSpPr>
        <p:spPr>
          <a:xfrm>
            <a:off x="1483061" y="965775"/>
            <a:ext cx="8876715" cy="5225773"/>
          </a:xfrm>
          <a:prstGeom prst="rect">
            <a:avLst/>
          </a:prstGeom>
          <a:noFill/>
          <a:ln>
            <a:noFill/>
          </a:ln>
        </p:spPr>
        <p:txBody>
          <a:bodyPr spcFirstLastPara="1" wrap="square" lIns="45700" tIns="45700" rIns="45700" bIns="45700" anchor="t" anchorCtr="0">
            <a:spAutoFit/>
          </a:bodyPr>
          <a:lstStyle/>
          <a:p>
            <a:pPr marL="0" marR="0" lvl="2" indent="9144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673" name="Google Shape;1673;p215"/>
          <p:cNvSpPr txBox="1"/>
          <p:nvPr/>
        </p:nvSpPr>
        <p:spPr>
          <a:xfrm>
            <a:off x="682063" y="-41434"/>
            <a:ext cx="11181099"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Progressive Disciplinary Action – Appendix B</a:t>
            </a:r>
            <a:endParaRPr/>
          </a:p>
        </p:txBody>
      </p:sp>
      <p:sp>
        <p:nvSpPr>
          <p:cNvPr id="1674" name="Google Shape;1674;p21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28</a:t>
            </a:fld>
            <a:endParaRPr/>
          </a:p>
        </p:txBody>
      </p:sp>
      <p:pic>
        <p:nvPicPr>
          <p:cNvPr id="1675" name="Google Shape;1675;p215"/>
          <p:cNvPicPr preferRelativeResize="0"/>
          <p:nvPr/>
        </p:nvPicPr>
        <p:blipFill rotWithShape="1">
          <a:blip r:embed="rId3">
            <a:alphaModFix/>
          </a:blip>
          <a:srcRect/>
          <a:stretch/>
        </p:blipFill>
        <p:spPr>
          <a:xfrm>
            <a:off x="1483062" y="758124"/>
            <a:ext cx="7841024" cy="1129300"/>
          </a:xfrm>
          <a:prstGeom prst="rect">
            <a:avLst/>
          </a:prstGeom>
          <a:noFill/>
          <a:ln>
            <a:noFill/>
          </a:ln>
        </p:spPr>
      </p:pic>
      <p:pic>
        <p:nvPicPr>
          <p:cNvPr id="1676" name="Google Shape;1676;p215"/>
          <p:cNvPicPr preferRelativeResize="0"/>
          <p:nvPr/>
        </p:nvPicPr>
        <p:blipFill rotWithShape="1">
          <a:blip r:embed="rId4">
            <a:alphaModFix/>
          </a:blip>
          <a:srcRect/>
          <a:stretch/>
        </p:blipFill>
        <p:spPr>
          <a:xfrm>
            <a:off x="1471633" y="1872469"/>
            <a:ext cx="7852453" cy="47323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216"/>
          <p:cNvSpPr txBox="1"/>
          <p:nvPr/>
        </p:nvSpPr>
        <p:spPr>
          <a:xfrm>
            <a:off x="249382" y="0"/>
            <a:ext cx="11730181" cy="761747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Verbal Warnings</a:t>
            </a:r>
            <a:r>
              <a:rPr lang="en-US" sz="4400" b="1" i="0" u="none" strike="noStrike" cap="none">
                <a:solidFill>
                  <a:srgbClr val="18579B"/>
                </a:solidFill>
                <a:latin typeface="Calibri"/>
                <a:ea typeface="Calibri"/>
                <a:cs typeface="Calibri"/>
                <a:sym typeface="Calibri"/>
              </a:rPr>
              <a:t> </a:t>
            </a:r>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600"/>
              </a:spcBef>
              <a:spcAft>
                <a:spcPts val="0"/>
              </a:spcAft>
              <a:buClr>
                <a:srgbClr val="18579B"/>
              </a:buClr>
              <a:buSzPts val="2800"/>
              <a:buFont typeface="Arial"/>
              <a:buChar char="•"/>
            </a:pPr>
            <a:r>
              <a:rPr lang="en-US" sz="2800" b="0" i="1" u="none" strike="noStrike" cap="none">
                <a:solidFill>
                  <a:srgbClr val="18579B"/>
                </a:solidFill>
                <a:latin typeface="Calibri"/>
                <a:ea typeface="Calibri"/>
                <a:cs typeface="Calibri"/>
                <a:sym typeface="Calibri"/>
              </a:rPr>
              <a:t>A Verbal Warning </a:t>
            </a:r>
            <a:r>
              <a:rPr lang="en-US" sz="2800" b="0" i="1" u="none" strike="noStrike" cap="none">
                <a:solidFill>
                  <a:srgbClr val="FF0000"/>
                </a:solidFill>
                <a:latin typeface="Calibri"/>
                <a:ea typeface="Calibri"/>
                <a:cs typeface="Calibri"/>
                <a:sym typeface="Calibri"/>
              </a:rPr>
              <a:t>(VW) </a:t>
            </a:r>
            <a:r>
              <a:rPr lang="en-US" sz="2800" b="0" i="1" u="none" strike="noStrike" cap="none">
                <a:solidFill>
                  <a:srgbClr val="18579B"/>
                </a:solidFill>
                <a:latin typeface="Calibri"/>
                <a:ea typeface="Calibri"/>
                <a:cs typeface="Calibri"/>
                <a:sym typeface="Calibri"/>
              </a:rPr>
              <a:t>is issued to prevent </a:t>
            </a:r>
            <a:r>
              <a:rPr lang="en-US" sz="2800" b="0" i="1" u="none" strike="noStrike" cap="none">
                <a:solidFill>
                  <a:srgbClr val="FF0000"/>
                </a:solidFill>
                <a:latin typeface="Calibri"/>
                <a:ea typeface="Calibri"/>
                <a:cs typeface="Calibri"/>
                <a:sym typeface="Calibri"/>
              </a:rPr>
              <a:t>any inappropriate behavior from escalating</a:t>
            </a:r>
            <a:endParaRPr/>
          </a:p>
          <a:p>
            <a:pPr marL="903288" marR="0" lvl="0" indent="-819150" algn="l" rtl="0">
              <a:lnSpc>
                <a:spcPct val="100000"/>
              </a:lnSpc>
              <a:spcBef>
                <a:spcPts val="600"/>
              </a:spcBef>
              <a:spcAft>
                <a:spcPts val="0"/>
              </a:spcAft>
              <a:buClr>
                <a:srgbClr val="FF0000"/>
              </a:buClr>
              <a:buSzPts val="2800"/>
              <a:buFont typeface="Arial"/>
              <a:buChar char="•"/>
            </a:pPr>
            <a:r>
              <a:rPr lang="en-US" sz="2800" b="0" i="1" u="none" strike="noStrike" cap="none">
                <a:solidFill>
                  <a:srgbClr val="FF0000"/>
                </a:solidFill>
                <a:latin typeface="Calibri"/>
                <a:ea typeface="Calibri"/>
                <a:cs typeface="Calibri"/>
                <a:sym typeface="Calibri"/>
              </a:rPr>
              <a:t>One verbal warning </a:t>
            </a:r>
            <a:r>
              <a:rPr lang="en-US" sz="2800" b="0" i="1" u="none" strike="noStrike" cap="none">
                <a:solidFill>
                  <a:srgbClr val="18579B"/>
                </a:solidFill>
                <a:latin typeface="Calibri"/>
                <a:ea typeface="Calibri"/>
                <a:cs typeface="Calibri"/>
                <a:sym typeface="Calibri"/>
              </a:rPr>
              <a:t>may be issued to </a:t>
            </a:r>
            <a:r>
              <a:rPr lang="en-US" sz="2800" b="0" i="1" u="none" strike="noStrike" cap="none">
                <a:solidFill>
                  <a:srgbClr val="FF0000"/>
                </a:solidFill>
                <a:latin typeface="Calibri"/>
                <a:ea typeface="Calibri"/>
                <a:cs typeface="Calibri"/>
                <a:sym typeface="Calibri"/>
              </a:rPr>
              <a:t>each team</a:t>
            </a:r>
            <a:r>
              <a:rPr lang="en-US" sz="2800" b="0" i="1" u="none" strike="noStrike" cap="none">
                <a:solidFill>
                  <a:srgbClr val="18579B"/>
                </a:solidFill>
                <a:latin typeface="Calibri"/>
                <a:ea typeface="Calibri"/>
                <a:cs typeface="Calibri"/>
                <a:sym typeface="Calibri"/>
              </a:rPr>
              <a:t> during a match.</a:t>
            </a:r>
            <a:endParaRPr/>
          </a:p>
          <a:p>
            <a:pPr marL="903288" marR="0" lvl="0" indent="-819150" algn="l" rtl="0">
              <a:lnSpc>
                <a:spcPct val="100000"/>
              </a:lnSpc>
              <a:spcBef>
                <a:spcPts val="600"/>
              </a:spcBef>
              <a:spcAft>
                <a:spcPts val="0"/>
              </a:spcAft>
              <a:buClr>
                <a:srgbClr val="18579B"/>
              </a:buClr>
              <a:buSzPts val="2800"/>
              <a:buFont typeface="Arial"/>
              <a:buChar char="•"/>
            </a:pPr>
            <a:r>
              <a:rPr lang="en-US" sz="2800" b="0" i="1" u="none" strike="noStrike" cap="none">
                <a:solidFill>
                  <a:srgbClr val="18579B"/>
                </a:solidFill>
                <a:latin typeface="Calibri"/>
                <a:ea typeface="Calibri"/>
                <a:cs typeface="Calibri"/>
                <a:sym typeface="Calibri"/>
              </a:rPr>
              <a:t>If the behavior is </a:t>
            </a:r>
            <a:r>
              <a:rPr lang="en-US" sz="2800" b="0" i="1" u="none" strike="noStrike" cap="none">
                <a:solidFill>
                  <a:srgbClr val="FF0000"/>
                </a:solidFill>
                <a:latin typeface="Calibri"/>
                <a:ea typeface="Calibri"/>
                <a:cs typeface="Calibri"/>
                <a:sym typeface="Calibri"/>
              </a:rPr>
              <a:t>severe enough</a:t>
            </a:r>
            <a:r>
              <a:rPr lang="en-US" sz="2800" b="0" i="1" u="none" strike="noStrike" cap="none">
                <a:solidFill>
                  <a:srgbClr val="18579B"/>
                </a:solidFill>
                <a:latin typeface="Calibri"/>
                <a:ea typeface="Calibri"/>
                <a:cs typeface="Calibri"/>
                <a:sym typeface="Calibri"/>
              </a:rPr>
              <a:t>, a </a:t>
            </a:r>
            <a:r>
              <a:rPr lang="en-US" sz="2800" b="0" i="1" u="none" strike="noStrike" cap="none">
                <a:solidFill>
                  <a:srgbClr val="FF0000"/>
                </a:solidFill>
                <a:latin typeface="Calibri"/>
                <a:ea typeface="Calibri"/>
                <a:cs typeface="Calibri"/>
                <a:sym typeface="Calibri"/>
              </a:rPr>
              <a:t>technical warning (TW) </a:t>
            </a:r>
            <a:r>
              <a:rPr lang="en-US" sz="2800" b="0" i="1" u="none" strike="noStrike" cap="none">
                <a:solidFill>
                  <a:srgbClr val="18579B"/>
                </a:solidFill>
                <a:latin typeface="Calibri"/>
                <a:ea typeface="Calibri"/>
                <a:cs typeface="Calibri"/>
                <a:sym typeface="Calibri"/>
              </a:rPr>
              <a:t>or </a:t>
            </a:r>
            <a:r>
              <a:rPr lang="en-US" sz="2800" b="0" i="1" u="none" strike="noStrike" cap="none">
                <a:solidFill>
                  <a:srgbClr val="FF0000"/>
                </a:solidFill>
                <a:latin typeface="Calibri"/>
                <a:ea typeface="Calibri"/>
                <a:cs typeface="Calibri"/>
                <a:sym typeface="Calibri"/>
              </a:rPr>
              <a:t>Technical Foul </a:t>
            </a:r>
            <a:r>
              <a:rPr lang="en-US" sz="2800" b="0" i="1" u="none" strike="noStrike" cap="none">
                <a:solidFill>
                  <a:srgbClr val="18579B"/>
                </a:solidFill>
                <a:latin typeface="Calibri"/>
                <a:ea typeface="Calibri"/>
                <a:cs typeface="Calibri"/>
                <a:sym typeface="Calibri"/>
              </a:rPr>
              <a:t>may be issued </a:t>
            </a:r>
            <a:r>
              <a:rPr lang="en-US" sz="2800" b="0" i="1" u="none" strike="noStrike" cap="none">
                <a:solidFill>
                  <a:srgbClr val="FF0000"/>
                </a:solidFill>
                <a:latin typeface="Calibri"/>
                <a:ea typeface="Calibri"/>
                <a:cs typeface="Calibri"/>
                <a:sym typeface="Calibri"/>
              </a:rPr>
              <a:t>prior to a verbal warning.</a:t>
            </a:r>
            <a:endParaRPr/>
          </a:p>
          <a:p>
            <a:pPr marL="903288" marR="0" lvl="0" indent="-819150" algn="l" rtl="0">
              <a:lnSpc>
                <a:spcPct val="100000"/>
              </a:lnSpc>
              <a:spcBef>
                <a:spcPts val="600"/>
              </a:spcBef>
              <a:spcAft>
                <a:spcPts val="0"/>
              </a:spcAft>
              <a:buClr>
                <a:srgbClr val="18579B"/>
              </a:buClr>
              <a:buSzPts val="2800"/>
              <a:buFont typeface="Arial"/>
              <a:buChar char="•"/>
            </a:pPr>
            <a:r>
              <a:rPr lang="en-US" sz="2800" b="0" i="1" u="none" strike="noStrike" cap="none">
                <a:solidFill>
                  <a:srgbClr val="18579B"/>
                </a:solidFill>
                <a:latin typeface="Calibri"/>
                <a:ea typeface="Calibri"/>
                <a:cs typeface="Calibri"/>
                <a:sym typeface="Calibri"/>
              </a:rPr>
              <a:t>Once a Technical Warning </a:t>
            </a:r>
            <a:r>
              <a:rPr lang="en-US" sz="2800" b="0" i="1" u="none" strike="noStrike" cap="none">
                <a:solidFill>
                  <a:srgbClr val="FF0000"/>
                </a:solidFill>
                <a:latin typeface="Calibri"/>
                <a:ea typeface="Calibri"/>
                <a:cs typeface="Calibri"/>
                <a:sym typeface="Calibri"/>
              </a:rPr>
              <a:t>(TW) </a:t>
            </a:r>
            <a:r>
              <a:rPr lang="en-US" sz="2800" b="0" i="1" u="none" strike="noStrike" cap="none">
                <a:solidFill>
                  <a:srgbClr val="18579B"/>
                </a:solidFill>
                <a:latin typeface="Calibri"/>
                <a:ea typeface="Calibri"/>
                <a:cs typeface="Calibri"/>
                <a:sym typeface="Calibri"/>
              </a:rPr>
              <a:t>or Technical Foul </a:t>
            </a:r>
            <a:r>
              <a:rPr lang="en-US" sz="2800" b="0" i="1" u="none" strike="noStrike" cap="none">
                <a:solidFill>
                  <a:srgbClr val="FF0000"/>
                </a:solidFill>
                <a:latin typeface="Calibri"/>
                <a:ea typeface="Calibri"/>
                <a:cs typeface="Calibri"/>
                <a:sym typeface="Calibri"/>
              </a:rPr>
              <a:t>(TF) </a:t>
            </a:r>
            <a:r>
              <a:rPr lang="en-US" sz="2800" b="0" i="1" u="none" strike="noStrike" cap="none">
                <a:solidFill>
                  <a:srgbClr val="18579B"/>
                </a:solidFill>
                <a:latin typeface="Calibri"/>
                <a:ea typeface="Calibri"/>
                <a:cs typeface="Calibri"/>
                <a:sym typeface="Calibri"/>
              </a:rPr>
              <a:t>has </a:t>
            </a:r>
            <a:r>
              <a:rPr lang="en-US" sz="2800" b="0" i="1" u="none" strike="noStrike" cap="none">
                <a:solidFill>
                  <a:srgbClr val="FF0000"/>
                </a:solidFill>
                <a:latin typeface="Calibri"/>
                <a:ea typeface="Calibri"/>
                <a:cs typeface="Calibri"/>
                <a:sym typeface="Calibri"/>
              </a:rPr>
              <a:t>been issued </a:t>
            </a:r>
            <a:r>
              <a:rPr lang="en-US" sz="2800" b="0" i="1" u="none" strike="noStrike" cap="none">
                <a:solidFill>
                  <a:srgbClr val="18579B"/>
                </a:solidFill>
                <a:latin typeface="Calibri"/>
                <a:ea typeface="Calibri"/>
                <a:cs typeface="Calibri"/>
                <a:sym typeface="Calibri"/>
              </a:rPr>
              <a:t>to a team, a </a:t>
            </a:r>
            <a:r>
              <a:rPr lang="en-US" sz="2800" b="0" i="1" u="none" strike="noStrike" cap="none">
                <a:solidFill>
                  <a:srgbClr val="FF0000"/>
                </a:solidFill>
                <a:latin typeface="Calibri"/>
                <a:ea typeface="Calibri"/>
                <a:cs typeface="Calibri"/>
                <a:sym typeface="Calibri"/>
              </a:rPr>
              <a:t>verbal warning </a:t>
            </a:r>
            <a:r>
              <a:rPr lang="en-US" sz="2800" b="0" i="1" u="none" strike="noStrike" cap="none">
                <a:solidFill>
                  <a:srgbClr val="18579B"/>
                </a:solidFill>
                <a:latin typeface="Calibri"/>
                <a:ea typeface="Calibri"/>
                <a:cs typeface="Calibri"/>
                <a:sym typeface="Calibri"/>
              </a:rPr>
              <a:t>to that team is </a:t>
            </a:r>
            <a:r>
              <a:rPr lang="en-US" sz="2800" b="0" i="1" u="none" strike="noStrike" cap="none">
                <a:solidFill>
                  <a:srgbClr val="FF0000"/>
                </a:solidFill>
                <a:latin typeface="Calibri"/>
                <a:ea typeface="Calibri"/>
                <a:cs typeface="Calibri"/>
                <a:sym typeface="Calibri"/>
              </a:rPr>
              <a:t>no longer available.</a:t>
            </a:r>
            <a:endParaRPr/>
          </a:p>
          <a:p>
            <a:pPr marL="903288" marR="0" lvl="0" indent="-819150" algn="l" rtl="0">
              <a:lnSpc>
                <a:spcPct val="100000"/>
              </a:lnSpc>
              <a:spcBef>
                <a:spcPts val="600"/>
              </a:spcBef>
              <a:spcAft>
                <a:spcPts val="0"/>
              </a:spcAft>
              <a:buClr>
                <a:srgbClr val="18579B"/>
              </a:buClr>
              <a:buSzPts val="2800"/>
              <a:buFont typeface="Arial"/>
              <a:buChar char="•"/>
            </a:pPr>
            <a:r>
              <a:rPr lang="en-US" sz="2800" b="0" i="0" u="none" strike="noStrike" cap="none">
                <a:solidFill>
                  <a:srgbClr val="18579B"/>
                </a:solidFill>
                <a:latin typeface="Calibri"/>
                <a:ea typeface="Calibri"/>
                <a:cs typeface="Calibri"/>
                <a:sym typeface="Calibri"/>
              </a:rPr>
              <a:t>A </a:t>
            </a:r>
            <a:r>
              <a:rPr lang="en-US" sz="2800" b="0" i="1" u="none" strike="noStrike" cap="none">
                <a:solidFill>
                  <a:srgbClr val="18579B"/>
                </a:solidFill>
                <a:latin typeface="Calibri"/>
                <a:ea typeface="Calibri"/>
                <a:cs typeface="Calibri"/>
                <a:sym typeface="Calibri"/>
              </a:rPr>
              <a:t>verbal warning</a:t>
            </a:r>
            <a:r>
              <a:rPr lang="en-US" sz="2800" b="0" i="0" u="none" strike="noStrike" cap="none">
                <a:solidFill>
                  <a:srgbClr val="18579B"/>
                </a:solidFill>
                <a:latin typeface="Calibri"/>
                <a:ea typeface="Calibri"/>
                <a:cs typeface="Calibri"/>
                <a:sym typeface="Calibri"/>
              </a:rPr>
              <a:t> </a:t>
            </a:r>
            <a:r>
              <a:rPr lang="en-US" sz="2800" b="0" i="0" u="none" strike="noStrike" cap="none">
                <a:solidFill>
                  <a:srgbClr val="FF0000"/>
                </a:solidFill>
                <a:latin typeface="Calibri"/>
                <a:ea typeface="Calibri"/>
                <a:cs typeface="Calibri"/>
                <a:sym typeface="Calibri"/>
              </a:rPr>
              <a:t>typically </a:t>
            </a:r>
            <a:r>
              <a:rPr lang="en-US" sz="2800" b="0" i="0" u="none" strike="noStrike" cap="none">
                <a:solidFill>
                  <a:srgbClr val="18579B"/>
                </a:solidFill>
                <a:latin typeface="Calibri"/>
                <a:ea typeface="Calibri"/>
                <a:cs typeface="Calibri"/>
                <a:sym typeface="Calibri"/>
              </a:rPr>
              <a:t>precedes a </a:t>
            </a:r>
            <a:r>
              <a:rPr lang="en-US" sz="2800" b="0" i="1" u="none" strike="noStrike" cap="none">
                <a:solidFill>
                  <a:srgbClr val="18579B"/>
                </a:solidFill>
                <a:latin typeface="Calibri"/>
                <a:ea typeface="Calibri"/>
                <a:cs typeface="Calibri"/>
                <a:sym typeface="Calibri"/>
              </a:rPr>
              <a:t>technical warning (TW)</a:t>
            </a:r>
            <a:endParaRPr/>
          </a:p>
          <a:p>
            <a:pPr marL="903288" marR="0" lvl="0" indent="-819150" algn="l" rtl="0">
              <a:lnSpc>
                <a:spcPct val="100000"/>
              </a:lnSpc>
              <a:spcBef>
                <a:spcPts val="600"/>
              </a:spcBef>
              <a:spcAft>
                <a:spcPts val="0"/>
              </a:spcAft>
              <a:buClr>
                <a:srgbClr val="18579B"/>
              </a:buClr>
              <a:buSzPts val="2800"/>
              <a:buFont typeface="Arial"/>
              <a:buChar char="•"/>
            </a:pPr>
            <a:r>
              <a:rPr lang="en-US" sz="2800" b="0" i="1" u="none" strike="noStrike" cap="none">
                <a:solidFill>
                  <a:srgbClr val="18579B"/>
                </a:solidFill>
                <a:latin typeface="Calibri"/>
                <a:ea typeface="Calibri"/>
                <a:cs typeface="Calibri"/>
                <a:sym typeface="Calibri"/>
              </a:rPr>
              <a:t>A verbal warning </a:t>
            </a:r>
            <a:r>
              <a:rPr lang="en-US" sz="2800" b="0" i="1" u="none" strike="noStrike" cap="none">
                <a:solidFill>
                  <a:srgbClr val="FF0000"/>
                </a:solidFill>
                <a:latin typeface="Calibri"/>
                <a:ea typeface="Calibri"/>
                <a:cs typeface="Calibri"/>
                <a:sym typeface="Calibri"/>
              </a:rPr>
              <a:t>does not result in any penalty.  </a:t>
            </a:r>
            <a:endParaRPr/>
          </a:p>
          <a:p>
            <a:pPr marL="903288" marR="0" lvl="0" indent="-819150" algn="l" rtl="0">
              <a:lnSpc>
                <a:spcPct val="100000"/>
              </a:lnSpc>
              <a:spcBef>
                <a:spcPts val="600"/>
              </a:spcBef>
              <a:spcAft>
                <a:spcPts val="0"/>
              </a:spcAft>
              <a:buClr>
                <a:srgbClr val="FF0000"/>
              </a:buClr>
              <a:buSzPts val="2800"/>
              <a:buFont typeface="Arial"/>
              <a:buChar char="•"/>
            </a:pPr>
            <a:r>
              <a:rPr lang="en-US" sz="2800" b="0" i="1" u="none" strike="noStrike" cap="none">
                <a:solidFill>
                  <a:srgbClr val="FF0000"/>
                </a:solidFill>
                <a:latin typeface="Calibri"/>
                <a:ea typeface="Calibri"/>
                <a:cs typeface="Calibri"/>
                <a:sym typeface="Calibri"/>
              </a:rPr>
              <a:t>Note VW </a:t>
            </a:r>
            <a:r>
              <a:rPr lang="en-US" sz="2800" b="0" i="1" u="none" strike="noStrike" cap="none">
                <a:solidFill>
                  <a:srgbClr val="18579B"/>
                </a:solidFill>
                <a:latin typeface="Calibri"/>
                <a:ea typeface="Calibri"/>
                <a:cs typeface="Calibri"/>
                <a:sym typeface="Calibri"/>
              </a:rPr>
              <a:t>on the </a:t>
            </a:r>
            <a:r>
              <a:rPr lang="en-US" sz="2800" b="0" i="1" u="none" strike="noStrike" cap="none">
                <a:solidFill>
                  <a:srgbClr val="FF0000"/>
                </a:solidFill>
                <a:latin typeface="Calibri"/>
                <a:ea typeface="Calibri"/>
                <a:cs typeface="Calibri"/>
                <a:sym typeface="Calibri"/>
              </a:rPr>
              <a:t>front of the scoresheet </a:t>
            </a:r>
            <a:r>
              <a:rPr lang="en-US" sz="2800" b="0" i="1" u="none" strike="noStrike" cap="none">
                <a:solidFill>
                  <a:srgbClr val="18579B"/>
                </a:solidFill>
                <a:latin typeface="Calibri"/>
                <a:ea typeface="Calibri"/>
                <a:cs typeface="Calibri"/>
                <a:sym typeface="Calibri"/>
              </a:rPr>
              <a:t>and annotate on the </a:t>
            </a:r>
            <a:r>
              <a:rPr lang="en-US" sz="2800" b="0" i="1" u="none" strike="noStrike" cap="none">
                <a:solidFill>
                  <a:srgbClr val="FF0000"/>
                </a:solidFill>
                <a:latin typeface="Calibri"/>
                <a:ea typeface="Calibri"/>
                <a:cs typeface="Calibri"/>
                <a:sym typeface="Calibri"/>
              </a:rPr>
              <a:t>back of the scoresheet </a:t>
            </a:r>
            <a:r>
              <a:rPr lang="en-US" sz="2800" b="0" i="1" u="none" strike="noStrike" cap="none">
                <a:solidFill>
                  <a:srgbClr val="18579B"/>
                </a:solidFill>
                <a:latin typeface="Calibri"/>
                <a:ea typeface="Calibri"/>
                <a:cs typeface="Calibri"/>
                <a:sym typeface="Calibri"/>
              </a:rPr>
              <a:t>(similar as for a TW or TF) </a:t>
            </a:r>
            <a:endParaRPr/>
          </a:p>
          <a:p>
            <a:pPr marL="903288" marR="0" lvl="0" indent="-641350" algn="l" rtl="0">
              <a:lnSpc>
                <a:spcPct val="100000"/>
              </a:lnSpc>
              <a:spcBef>
                <a:spcPts val="0"/>
              </a:spcBef>
              <a:spcAft>
                <a:spcPts val="0"/>
              </a:spcAft>
              <a:buClr>
                <a:srgbClr val="18579B"/>
              </a:buClr>
              <a:buSzPts val="2800"/>
              <a:buFont typeface="Arial"/>
              <a:buNone/>
            </a:pPr>
            <a:endParaRPr sz="2800" b="0" i="1" u="none" strike="noStrike" cap="none">
              <a:solidFill>
                <a:srgbClr val="000000"/>
              </a:solidFill>
              <a:latin typeface="Calibri"/>
              <a:ea typeface="Calibri"/>
              <a:cs typeface="Calibri"/>
              <a:sym typeface="Calibri"/>
            </a:endParaRPr>
          </a:p>
          <a:p>
            <a:pPr marL="903288" marR="0" lvl="0" indent="-641350" algn="l" rtl="0">
              <a:lnSpc>
                <a:spcPct val="100000"/>
              </a:lnSpc>
              <a:spcBef>
                <a:spcPts val="0"/>
              </a:spcBef>
              <a:spcAft>
                <a:spcPts val="0"/>
              </a:spcAft>
              <a:buClr>
                <a:srgbClr val="18579B"/>
              </a:buClr>
              <a:buSzPts val="2800"/>
              <a:buFont typeface="Arial"/>
              <a:buNone/>
            </a:pPr>
            <a:endParaRPr sz="2800" b="0" i="0" u="none" strike="noStrike" cap="none">
              <a:solidFill>
                <a:srgbClr val="000000"/>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682" name="Google Shape;1682;p21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3</a:t>
            </a:fld>
            <a:endParaRPr sz="3600" b="0" i="0" u="none" strike="noStrike" cap="none">
              <a:solidFill>
                <a:srgbClr val="FFFFFF"/>
              </a:solidFill>
              <a:latin typeface="Source Sans Pro"/>
              <a:ea typeface="Source Sans Pro"/>
              <a:cs typeface="Source Sans Pro"/>
              <a:sym typeface="Source Sans Pro"/>
            </a:endParaRPr>
          </a:p>
        </p:txBody>
      </p:sp>
      <p:sp>
        <p:nvSpPr>
          <p:cNvPr id="1498" name="Google Shape;1498;p190"/>
          <p:cNvSpPr txBox="1"/>
          <p:nvPr/>
        </p:nvSpPr>
        <p:spPr>
          <a:xfrm>
            <a:off x="2946843"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Updates from Day 2</a:t>
            </a:r>
            <a:endParaRPr sz="2000" b="1" i="0" u="none" strike="noStrike" cap="none">
              <a:solidFill>
                <a:srgbClr val="000000"/>
              </a:solidFill>
              <a:latin typeface="Calibri"/>
              <a:ea typeface="Calibri"/>
              <a:cs typeface="Calibri"/>
              <a:sym typeface="Calibri"/>
            </a:endParaRPr>
          </a:p>
        </p:txBody>
      </p:sp>
      <p:pic>
        <p:nvPicPr>
          <p:cNvPr id="1499" name="Google Shape;1499;p190"/>
          <p:cNvPicPr preferRelativeResize="0"/>
          <p:nvPr/>
        </p:nvPicPr>
        <p:blipFill rotWithShape="1">
          <a:blip r:embed="rId3">
            <a:alphaModFix/>
          </a:blip>
          <a:srcRect/>
          <a:stretch/>
        </p:blipFill>
        <p:spPr>
          <a:xfrm>
            <a:off x="863600" y="706063"/>
            <a:ext cx="9433962" cy="5752168"/>
          </a:xfrm>
          <a:prstGeom prst="rect">
            <a:avLst/>
          </a:prstGeom>
          <a:noFill/>
          <a:ln>
            <a:noFill/>
          </a:ln>
        </p:spPr>
      </p:pic>
      <p:sp>
        <p:nvSpPr>
          <p:cNvPr id="1500" name="Google Shape;1500;p190"/>
          <p:cNvSpPr/>
          <p:nvPr/>
        </p:nvSpPr>
        <p:spPr>
          <a:xfrm>
            <a:off x="3807951" y="5180892"/>
            <a:ext cx="7101840" cy="1455701"/>
          </a:xfrm>
          <a:prstGeom prst="ellipse">
            <a:avLst/>
          </a:prstGeom>
          <a:solidFill>
            <a:srgbClr val="FFFFFF">
              <a:alpha val="0"/>
            </a:srgbClr>
          </a:solidFill>
          <a:ln w="5080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217"/>
          <p:cNvSpPr txBox="1"/>
          <p:nvPr/>
        </p:nvSpPr>
        <p:spPr>
          <a:xfrm>
            <a:off x="773855" y="80998"/>
            <a:ext cx="10464800" cy="24929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Recording Verbal Warnings</a:t>
            </a:r>
            <a:endParaRPr sz="44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84138" marR="0" lvl="0" indent="0" algn="l" rtl="0">
              <a:lnSpc>
                <a:spcPct val="100000"/>
              </a:lnSpc>
              <a:spcBef>
                <a:spcPts val="0"/>
              </a:spcBef>
              <a:spcAft>
                <a:spcPts val="0"/>
              </a:spcAft>
              <a:buClr>
                <a:srgbClr val="18579B"/>
              </a:buClr>
              <a:buSzPts val="3600"/>
              <a:buFont typeface="Source Sans Pro"/>
              <a:buNone/>
            </a:pPr>
            <a:endParaRPr sz="3600" b="0" i="1" u="none" strike="noStrike" cap="none">
              <a:solidFill>
                <a:srgbClr val="000000"/>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pic>
        <p:nvPicPr>
          <p:cNvPr id="1688" name="Google Shape;1688;p217"/>
          <p:cNvPicPr preferRelativeResize="0"/>
          <p:nvPr/>
        </p:nvPicPr>
        <p:blipFill rotWithShape="1">
          <a:blip r:embed="rId3">
            <a:alphaModFix/>
          </a:blip>
          <a:srcRect/>
          <a:stretch/>
        </p:blipFill>
        <p:spPr>
          <a:xfrm>
            <a:off x="1698484" y="1052964"/>
            <a:ext cx="8621174" cy="5724038"/>
          </a:xfrm>
          <a:prstGeom prst="rect">
            <a:avLst/>
          </a:prstGeom>
          <a:noFill/>
          <a:ln>
            <a:noFill/>
          </a:ln>
        </p:spPr>
      </p:pic>
      <p:sp>
        <p:nvSpPr>
          <p:cNvPr id="1689" name="Google Shape;1689;p21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18"/>
          <p:cNvSpPr txBox="1"/>
          <p:nvPr/>
        </p:nvSpPr>
        <p:spPr>
          <a:xfrm>
            <a:off x="773855" y="183499"/>
            <a:ext cx="10464800" cy="692497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Technical Warnings</a:t>
            </a:r>
            <a:r>
              <a:rPr lang="en-US" sz="4400" b="1" i="0" u="none" strike="noStrike" cap="none">
                <a:solidFill>
                  <a:srgbClr val="18579B"/>
                </a:solidFill>
                <a:latin typeface="Calibri"/>
                <a:ea typeface="Calibri"/>
                <a:cs typeface="Calibri"/>
                <a:sym typeface="Calibri"/>
              </a:rPr>
              <a:t> </a:t>
            </a: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Technical warnings (TW) are to be </a:t>
            </a:r>
            <a:r>
              <a:rPr lang="en-US" sz="3600" b="0" i="0" u="none" strike="noStrike" cap="none">
                <a:solidFill>
                  <a:srgbClr val="FF0000"/>
                </a:solidFill>
                <a:latin typeface="Calibri"/>
                <a:ea typeface="Calibri"/>
                <a:cs typeface="Calibri"/>
                <a:sym typeface="Calibri"/>
              </a:rPr>
              <a:t>assessed after the rally is over.</a:t>
            </a:r>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A </a:t>
            </a:r>
            <a:r>
              <a:rPr lang="en-US" sz="3600" b="0" i="1" u="none" strike="noStrike" cap="none">
                <a:solidFill>
                  <a:srgbClr val="18579B"/>
                </a:solidFill>
                <a:latin typeface="Calibri"/>
                <a:ea typeface="Calibri"/>
                <a:cs typeface="Calibri"/>
                <a:sym typeface="Calibri"/>
              </a:rPr>
              <a:t>technical warning (TW)</a:t>
            </a:r>
            <a:r>
              <a:rPr lang="en-US" sz="3600" b="0"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typically</a:t>
            </a:r>
            <a:r>
              <a:rPr lang="en-US" sz="3600" b="0" i="0" u="none" strike="noStrike" cap="none">
                <a:solidFill>
                  <a:srgbClr val="18579B"/>
                </a:solidFill>
                <a:latin typeface="Calibri"/>
                <a:ea typeface="Calibri"/>
                <a:cs typeface="Calibri"/>
                <a:sym typeface="Calibri"/>
              </a:rPr>
              <a:t> precedes a </a:t>
            </a:r>
            <a:r>
              <a:rPr lang="en-US" sz="3600" b="0" i="1" u="none" strike="noStrike" cap="none">
                <a:solidFill>
                  <a:srgbClr val="18579B"/>
                </a:solidFill>
                <a:latin typeface="Calibri"/>
                <a:ea typeface="Calibri"/>
                <a:cs typeface="Calibri"/>
                <a:sym typeface="Calibri"/>
              </a:rPr>
              <a:t>technical foul (TF)</a:t>
            </a:r>
            <a:endParaRPr sz="3600" b="0" i="1" u="none" strike="noStrike" cap="none">
              <a:solidFill>
                <a:srgbClr val="000000"/>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A second technical warning in a match </a:t>
            </a:r>
            <a:r>
              <a:rPr lang="en-US" sz="3600" b="0" i="0" u="none" strike="noStrike" cap="none">
                <a:solidFill>
                  <a:srgbClr val="FF0000"/>
                </a:solidFill>
                <a:latin typeface="Calibri"/>
                <a:ea typeface="Calibri"/>
                <a:cs typeface="Calibri"/>
                <a:sym typeface="Calibri"/>
              </a:rPr>
              <a:t>(by either partner for any reason) </a:t>
            </a:r>
            <a:r>
              <a:rPr lang="en-US" sz="3600" b="0" i="0" u="none" strike="noStrike" cap="none">
                <a:solidFill>
                  <a:srgbClr val="18579B"/>
                </a:solidFill>
                <a:latin typeface="Calibri"/>
                <a:ea typeface="Calibri"/>
                <a:cs typeface="Calibri"/>
                <a:sym typeface="Calibri"/>
              </a:rPr>
              <a:t>warrants a TF                 							TW+TW = TF </a:t>
            </a:r>
            <a:endParaRPr/>
          </a:p>
          <a:p>
            <a:pPr marL="84138" marR="0" lvl="0"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1  +  1   = 2 Strikes</a:t>
            </a:r>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695" name="Google Shape;1695;p21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19"/>
          <p:cNvSpPr txBox="1"/>
          <p:nvPr/>
        </p:nvSpPr>
        <p:spPr>
          <a:xfrm>
            <a:off x="574767" y="304800"/>
            <a:ext cx="11312434" cy="470898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Technical Warnings</a:t>
            </a:r>
            <a:r>
              <a:rPr lang="en-US" sz="4400" b="1" i="0" u="none" strike="noStrike" cap="none">
                <a:solidFill>
                  <a:srgbClr val="18579B"/>
                </a:solidFill>
                <a:latin typeface="Calibri"/>
                <a:ea typeface="Calibri"/>
                <a:cs typeface="Calibri"/>
                <a:sym typeface="Calibri"/>
              </a:rPr>
              <a:t> </a:t>
            </a:r>
            <a:r>
              <a:rPr lang="en-US" sz="2800" b="1" i="0" u="none" strike="noStrike" cap="none">
                <a:solidFill>
                  <a:srgbClr val="18579B"/>
                </a:solidFill>
                <a:latin typeface="Calibri"/>
                <a:ea typeface="Calibri"/>
                <a:cs typeface="Calibri"/>
                <a:sym typeface="Calibri"/>
              </a:rPr>
              <a:t>(cont’d)</a:t>
            </a:r>
            <a:endParaRPr sz="28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800"/>
              <a:buFont typeface="Source Sans Pro"/>
              <a:buNone/>
            </a:pPr>
            <a:endParaRPr sz="28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After technical warning is issued, </a:t>
            </a:r>
            <a:r>
              <a:rPr lang="en-US" sz="3600" b="0" i="0" u="none" strike="noStrike" cap="none">
                <a:solidFill>
                  <a:srgbClr val="FF0000"/>
                </a:solidFill>
                <a:latin typeface="Calibri"/>
                <a:ea typeface="Calibri"/>
                <a:cs typeface="Calibri"/>
                <a:sym typeface="Calibri"/>
              </a:rPr>
              <a:t>on the scoresheet</a:t>
            </a:r>
            <a:r>
              <a:rPr lang="en-US" sz="3600" b="0" i="0" u="none" strike="noStrike" cap="none">
                <a:solidFill>
                  <a:srgbClr val="18579B"/>
                </a:solidFill>
                <a:latin typeface="Calibri"/>
                <a:ea typeface="Calibri"/>
                <a:cs typeface="Calibri"/>
                <a:sym typeface="Calibri"/>
              </a:rPr>
              <a:t>:</a:t>
            </a:r>
            <a:endParaRPr sz="3600" b="0" i="0" u="none" strike="noStrike" cap="none">
              <a:solidFill>
                <a:srgbClr val="000000"/>
              </a:solidFill>
              <a:latin typeface="Calibri"/>
              <a:ea typeface="Calibri"/>
              <a:cs typeface="Calibri"/>
              <a:sym typeface="Calibri"/>
            </a:endParaRPr>
          </a:p>
          <a:p>
            <a:pPr marL="2159000" marR="0" lvl="2" indent="-423862" algn="l" rtl="0">
              <a:lnSpc>
                <a:spcPct val="100000"/>
              </a:lnSpc>
              <a:spcBef>
                <a:spcPts val="0"/>
              </a:spcBef>
              <a:spcAft>
                <a:spcPts val="0"/>
              </a:spcAft>
              <a:buClr>
                <a:srgbClr val="18579B"/>
              </a:buClr>
              <a:buSzPts val="2000"/>
              <a:buFont typeface="Noto Sans Symbols"/>
              <a:buNone/>
            </a:pPr>
            <a:endParaRPr sz="2000" b="0" i="0" u="none" strike="noStrike" cap="none">
              <a:solidFill>
                <a:srgbClr val="000000"/>
              </a:solidFill>
              <a:latin typeface="Calibri"/>
              <a:ea typeface="Calibri"/>
              <a:cs typeface="Calibri"/>
              <a:sym typeface="Calibri"/>
            </a:endParaRPr>
          </a:p>
          <a:p>
            <a:pPr marL="2159000" marR="0" lvl="2" indent="-550862" algn="l" rtl="0">
              <a:lnSpc>
                <a:spcPct val="100000"/>
              </a:lnSpc>
              <a:spcBef>
                <a:spcPts val="0"/>
              </a:spcBef>
              <a:spcAft>
                <a:spcPts val="0"/>
              </a:spcAft>
              <a:buClr>
                <a:srgbClr val="18579B"/>
              </a:buClr>
              <a:buSzPts val="3600"/>
              <a:buFont typeface="Noto Sans Symbols"/>
              <a:buChar char="▪"/>
            </a:pPr>
            <a:r>
              <a:rPr lang="en-US" sz="3600" b="0" i="0" u="none" strike="noStrike" cap="none">
                <a:solidFill>
                  <a:srgbClr val="18579B"/>
                </a:solidFill>
                <a:latin typeface="Calibri"/>
                <a:ea typeface="Calibri"/>
                <a:cs typeface="Calibri"/>
                <a:sym typeface="Calibri"/>
              </a:rPr>
              <a:t>Place a </a:t>
            </a:r>
            <a:r>
              <a:rPr lang="en-US" sz="3600" b="0" i="0" u="none" strike="noStrike" cap="none">
                <a:solidFill>
                  <a:srgbClr val="FF0000"/>
                </a:solidFill>
                <a:latin typeface="Calibri"/>
                <a:ea typeface="Calibri"/>
                <a:cs typeface="Calibri"/>
                <a:sym typeface="Calibri"/>
              </a:rPr>
              <a:t>“TW” </a:t>
            </a:r>
            <a:r>
              <a:rPr lang="en-US" sz="3600" b="0" i="0" u="none" strike="noStrike" cap="none">
                <a:solidFill>
                  <a:srgbClr val="18579B"/>
                </a:solidFill>
                <a:latin typeface="Calibri"/>
                <a:ea typeface="Calibri"/>
                <a:cs typeface="Calibri"/>
                <a:sym typeface="Calibri"/>
              </a:rPr>
              <a:t>in the TW/TF box next to the T/O boxes.</a:t>
            </a:r>
            <a:r>
              <a:rPr lang="en-US" sz="2000" b="0" i="0" u="none" strike="noStrike" cap="none">
                <a:solidFill>
                  <a:srgbClr val="18579B"/>
                </a:solidFill>
                <a:latin typeface="Calibri"/>
                <a:ea typeface="Calibri"/>
                <a:cs typeface="Calibri"/>
                <a:sym typeface="Calibri"/>
              </a:rPr>
              <a:t>  </a:t>
            </a:r>
            <a:endParaRPr/>
          </a:p>
          <a:p>
            <a:pPr marL="719138" marR="0" lvl="2" indent="-592138" algn="l" rtl="0">
              <a:lnSpc>
                <a:spcPct val="100000"/>
              </a:lnSpc>
              <a:spcBef>
                <a:spcPts val="0"/>
              </a:spcBef>
              <a:spcAft>
                <a:spcPts val="0"/>
              </a:spcAft>
              <a:buClr>
                <a:srgbClr val="18579B"/>
              </a:buClr>
              <a:buSzPts val="2000"/>
              <a:buFont typeface="Noto Sans Symbols"/>
              <a:buNone/>
            </a:pPr>
            <a:endParaRPr sz="2000" b="0" i="0" u="none" strike="noStrike" cap="none">
              <a:solidFill>
                <a:srgbClr val="000000"/>
              </a:solidFill>
              <a:latin typeface="Calibri"/>
              <a:ea typeface="Calibri"/>
              <a:cs typeface="Calibri"/>
              <a:sym typeface="Calibri"/>
            </a:endParaRPr>
          </a:p>
          <a:p>
            <a:pPr marL="2243138" marR="0" lvl="2" indent="-635000" algn="l" rtl="0">
              <a:lnSpc>
                <a:spcPct val="100000"/>
              </a:lnSpc>
              <a:spcBef>
                <a:spcPts val="0"/>
              </a:spcBef>
              <a:spcAft>
                <a:spcPts val="0"/>
              </a:spcAft>
              <a:buClr>
                <a:srgbClr val="18579B"/>
              </a:buClr>
              <a:buSzPts val="3600"/>
              <a:buFont typeface="Noto Sans Symbols"/>
              <a:buChar char="▪"/>
            </a:pPr>
            <a:r>
              <a:rPr lang="en-US" sz="3600" b="0"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Record details </a:t>
            </a:r>
            <a:r>
              <a:rPr lang="en-US" sz="3600" b="0" i="0" u="none" strike="noStrike" cap="none">
                <a:solidFill>
                  <a:srgbClr val="18579B"/>
                </a:solidFill>
                <a:latin typeface="Calibri"/>
                <a:ea typeface="Calibri"/>
                <a:cs typeface="Calibri"/>
                <a:sym typeface="Calibri"/>
              </a:rPr>
              <a:t>on back of scoresheet </a:t>
            </a:r>
            <a:endParaRPr sz="3600" b="0" i="0" u="none" strike="noStrike" cap="none">
              <a:solidFill>
                <a:srgbClr val="000000"/>
              </a:solidFill>
              <a:latin typeface="Calibri"/>
              <a:ea typeface="Calibri"/>
              <a:cs typeface="Calibri"/>
              <a:sym typeface="Calibri"/>
            </a:endParaRPr>
          </a:p>
          <a:p>
            <a:pPr marL="1608138" marR="0" lvl="2" indent="0" algn="l" rtl="0">
              <a:lnSpc>
                <a:spcPct val="100000"/>
              </a:lnSpc>
              <a:spcBef>
                <a:spcPts val="0"/>
              </a:spcBef>
              <a:spcAft>
                <a:spcPts val="0"/>
              </a:spcAft>
              <a:buClr>
                <a:srgbClr val="FF0000"/>
              </a:buClr>
              <a:buSzPts val="2400"/>
              <a:buFont typeface="Calibri"/>
              <a:buNone/>
            </a:pPr>
            <a:r>
              <a:rPr lang="en-US" sz="2400" b="0" i="0" u="none" strike="noStrike" cap="none">
                <a:solidFill>
                  <a:srgbClr val="FF0000"/>
                </a:solidFill>
                <a:latin typeface="Calibri"/>
                <a:ea typeface="Calibri"/>
                <a:cs typeface="Calibri"/>
                <a:sym typeface="Calibri"/>
              </a:rPr>
              <a:t>				(Do Not Remove Server Clip)</a:t>
            </a:r>
            <a:endParaRPr sz="2400" b="0" i="0" u="none" strike="noStrike" cap="none">
              <a:solidFill>
                <a:srgbClr val="FF0000"/>
              </a:solidFill>
              <a:latin typeface="Calibri"/>
              <a:ea typeface="Calibri"/>
              <a:cs typeface="Calibri"/>
              <a:sym typeface="Calibri"/>
            </a:endParaRPr>
          </a:p>
        </p:txBody>
      </p:sp>
      <p:sp>
        <p:nvSpPr>
          <p:cNvPr id="1701" name="Google Shape;1701;p21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220"/>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n-US" sz="4400" b="1">
                <a:solidFill>
                  <a:srgbClr val="18579B"/>
                </a:solidFill>
                <a:latin typeface="Calibri"/>
                <a:ea typeface="Calibri"/>
                <a:cs typeface="Calibri"/>
                <a:sym typeface="Calibri"/>
              </a:rPr>
              <a:t>Recording Technical Warnings</a:t>
            </a:r>
            <a:endParaRPr/>
          </a:p>
          <a:p>
            <a:pPr marL="0" lvl="2" indent="457200" algn="ctr" rtl="0">
              <a:lnSpc>
                <a:spcPct val="100000"/>
              </a:lnSpc>
              <a:spcBef>
                <a:spcPts val="600"/>
              </a:spcBef>
              <a:spcAft>
                <a:spcPts val="0"/>
              </a:spcAft>
              <a:buClr>
                <a:srgbClr val="18579B"/>
              </a:buClr>
              <a:buSzPts val="2000"/>
              <a:buNone/>
            </a:pPr>
            <a:endParaRPr sz="2000">
              <a:solidFill>
                <a:srgbClr val="18579B"/>
              </a:solidFill>
              <a:latin typeface="Calibri"/>
              <a:ea typeface="Calibri"/>
              <a:cs typeface="Calibri"/>
              <a:sym typeface="Calibri"/>
            </a:endParaRPr>
          </a:p>
        </p:txBody>
      </p:sp>
      <p:sp>
        <p:nvSpPr>
          <p:cNvPr id="1707" name="Google Shape;1707;p220"/>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08" name="Google Shape;1708;p220"/>
          <p:cNvPicPr preferRelativeResize="0"/>
          <p:nvPr/>
        </p:nvPicPr>
        <p:blipFill rotWithShape="1">
          <a:blip r:embed="rId3">
            <a:alphaModFix/>
          </a:blip>
          <a:srcRect/>
          <a:stretch/>
        </p:blipFill>
        <p:spPr>
          <a:xfrm>
            <a:off x="1802674" y="933443"/>
            <a:ext cx="8523835" cy="5738722"/>
          </a:xfrm>
          <a:prstGeom prst="rect">
            <a:avLst/>
          </a:prstGeom>
          <a:noFill/>
          <a:ln>
            <a:noFill/>
          </a:ln>
        </p:spPr>
      </p:pic>
      <p:sp>
        <p:nvSpPr>
          <p:cNvPr id="1709" name="Google Shape;1709;p22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21"/>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n-US" sz="4400" b="1">
                <a:solidFill>
                  <a:srgbClr val="18579B"/>
                </a:solidFill>
                <a:latin typeface="Calibri"/>
                <a:ea typeface="Calibri"/>
                <a:cs typeface="Calibri"/>
                <a:sym typeface="Calibri"/>
              </a:rPr>
              <a:t>Recording Technical Warnings</a:t>
            </a:r>
            <a:endParaRPr/>
          </a:p>
          <a:p>
            <a:pPr marL="0" lvl="2" indent="457200" algn="ctr" rtl="0">
              <a:lnSpc>
                <a:spcPct val="100000"/>
              </a:lnSpc>
              <a:spcBef>
                <a:spcPts val="600"/>
              </a:spcBef>
              <a:spcAft>
                <a:spcPts val="0"/>
              </a:spcAft>
              <a:buClr>
                <a:srgbClr val="18579B"/>
              </a:buClr>
              <a:buSzPts val="2000"/>
              <a:buNone/>
            </a:pPr>
            <a:endParaRPr sz="2000">
              <a:solidFill>
                <a:srgbClr val="18579B"/>
              </a:solidFill>
              <a:latin typeface="Calibri"/>
              <a:ea typeface="Calibri"/>
              <a:cs typeface="Calibri"/>
              <a:sym typeface="Calibri"/>
            </a:endParaRPr>
          </a:p>
        </p:txBody>
      </p:sp>
      <p:sp>
        <p:nvSpPr>
          <p:cNvPr id="1715" name="Google Shape;1715;p221"/>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16" name="Google Shape;1716;p221" descr="Text&#10;&#10;Description automatically generated"/>
          <p:cNvPicPr preferRelativeResize="0"/>
          <p:nvPr/>
        </p:nvPicPr>
        <p:blipFill rotWithShape="1">
          <a:blip r:embed="rId3">
            <a:alphaModFix/>
          </a:blip>
          <a:srcRect/>
          <a:stretch/>
        </p:blipFill>
        <p:spPr>
          <a:xfrm>
            <a:off x="2361290" y="1210543"/>
            <a:ext cx="7965219" cy="5376523"/>
          </a:xfrm>
          <a:prstGeom prst="rect">
            <a:avLst/>
          </a:prstGeom>
          <a:noFill/>
          <a:ln>
            <a:noFill/>
          </a:ln>
        </p:spPr>
      </p:pic>
      <p:sp>
        <p:nvSpPr>
          <p:cNvPr id="1717" name="Google Shape;1717;p22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222"/>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n-US" sz="4400" b="1">
                <a:solidFill>
                  <a:srgbClr val="18579B"/>
                </a:solidFill>
                <a:latin typeface="Calibri"/>
                <a:ea typeface="Calibri"/>
                <a:cs typeface="Calibri"/>
                <a:sym typeface="Calibri"/>
              </a:rPr>
              <a:t>Technical Warnings </a:t>
            </a:r>
            <a:r>
              <a:rPr lang="en-US" sz="2800" b="1">
                <a:latin typeface="Calibri"/>
                <a:ea typeface="Calibri"/>
                <a:cs typeface="Calibri"/>
                <a:sym typeface="Calibri"/>
              </a:rPr>
              <a:t>(cont’d)</a:t>
            </a:r>
            <a:endParaRPr/>
          </a:p>
          <a:p>
            <a:pPr marL="0" lvl="2" indent="457200" algn="l" rtl="0">
              <a:lnSpc>
                <a:spcPct val="100000"/>
              </a:lnSpc>
              <a:spcBef>
                <a:spcPts val="600"/>
              </a:spcBef>
              <a:spcAft>
                <a:spcPts val="0"/>
              </a:spcAft>
              <a:buClr>
                <a:srgbClr val="18579B"/>
              </a:buClr>
              <a:buSzPts val="2000"/>
              <a:buNone/>
            </a:pPr>
            <a:endParaRPr sz="2000">
              <a:latin typeface="Calibri"/>
              <a:ea typeface="Calibri"/>
              <a:cs typeface="Calibri"/>
              <a:sym typeface="Calibri"/>
            </a:endParaRPr>
          </a:p>
          <a:p>
            <a:pPr marL="0" lvl="2" indent="0" algn="l" rtl="0">
              <a:lnSpc>
                <a:spcPct val="100000"/>
              </a:lnSpc>
              <a:spcBef>
                <a:spcPts val="600"/>
              </a:spcBef>
              <a:spcAft>
                <a:spcPts val="0"/>
              </a:spcAft>
              <a:buClr>
                <a:srgbClr val="18579B"/>
              </a:buClr>
              <a:buSzPts val="3600"/>
              <a:buNone/>
            </a:pPr>
            <a:r>
              <a:rPr lang="en-US" sz="3600" b="1" i="1">
                <a:latin typeface="Calibri"/>
                <a:ea typeface="Calibri"/>
                <a:cs typeface="Calibri"/>
                <a:sym typeface="Calibri"/>
              </a:rPr>
              <a:t>After Documenting TW:</a:t>
            </a:r>
            <a:endParaRPr sz="2000" b="1" i="1">
              <a:latin typeface="Calibri"/>
              <a:ea typeface="Calibri"/>
              <a:cs typeface="Calibri"/>
              <a:sym typeface="Calibri"/>
            </a:endParaRPr>
          </a:p>
          <a:p>
            <a:pPr marL="903288" lvl="3" indent="-719138" algn="l" rtl="0">
              <a:lnSpc>
                <a:spcPct val="100000"/>
              </a:lnSpc>
              <a:spcBef>
                <a:spcPts val="600"/>
              </a:spcBef>
              <a:spcAft>
                <a:spcPts val="0"/>
              </a:spcAft>
              <a:buClr>
                <a:srgbClr val="18579B"/>
              </a:buClr>
              <a:buSzPts val="3600"/>
              <a:buFont typeface="Arial"/>
              <a:buChar char="•"/>
            </a:pPr>
            <a:r>
              <a:rPr lang="en-US" sz="3600">
                <a:latin typeface="Calibri"/>
                <a:ea typeface="Calibri"/>
                <a:cs typeface="Calibri"/>
                <a:sym typeface="Calibri"/>
              </a:rPr>
              <a:t>Announce </a:t>
            </a:r>
            <a:r>
              <a:rPr lang="en-US" sz="3600">
                <a:solidFill>
                  <a:srgbClr val="FF0000"/>
                </a:solidFill>
                <a:latin typeface="Calibri"/>
                <a:ea typeface="Calibri"/>
                <a:cs typeface="Calibri"/>
                <a:sym typeface="Calibri"/>
              </a:rPr>
              <a:t>“15 Seconds”</a:t>
            </a:r>
            <a:endParaRPr sz="3600">
              <a:solidFill>
                <a:srgbClr val="FF0000"/>
              </a:solidFill>
              <a:latin typeface="Calibri"/>
              <a:ea typeface="Calibri"/>
              <a:cs typeface="Calibri"/>
              <a:sym typeface="Calibri"/>
            </a:endParaRPr>
          </a:p>
          <a:p>
            <a:pPr marL="903288" lvl="3" indent="-592138" algn="l" rtl="0">
              <a:lnSpc>
                <a:spcPct val="100000"/>
              </a:lnSpc>
              <a:spcBef>
                <a:spcPts val="600"/>
              </a:spcBef>
              <a:spcAft>
                <a:spcPts val="0"/>
              </a:spcAft>
              <a:buClr>
                <a:srgbClr val="18579B"/>
              </a:buClr>
              <a:buSzPts val="2000"/>
              <a:buFont typeface="Arial"/>
              <a:buNone/>
            </a:pPr>
            <a:endParaRPr sz="2000">
              <a:latin typeface="Calibri"/>
              <a:ea typeface="Calibri"/>
              <a:cs typeface="Calibri"/>
              <a:sym typeface="Calibri"/>
            </a:endParaRPr>
          </a:p>
          <a:p>
            <a:pPr marL="903288" lvl="3" indent="-719138" algn="l" rtl="0">
              <a:lnSpc>
                <a:spcPct val="100000"/>
              </a:lnSpc>
              <a:spcBef>
                <a:spcPts val="600"/>
              </a:spcBef>
              <a:spcAft>
                <a:spcPts val="0"/>
              </a:spcAft>
              <a:buClr>
                <a:srgbClr val="18579B"/>
              </a:buClr>
              <a:buSzPts val="3600"/>
              <a:buFont typeface="Arial"/>
              <a:buChar char="•"/>
            </a:pPr>
            <a:r>
              <a:rPr lang="en-US" sz="3600">
                <a:latin typeface="Calibri"/>
                <a:ea typeface="Calibri"/>
                <a:cs typeface="Calibri"/>
                <a:sym typeface="Calibri"/>
              </a:rPr>
              <a:t>Check </a:t>
            </a:r>
            <a:r>
              <a:rPr lang="en-US" sz="3600">
                <a:solidFill>
                  <a:srgbClr val="FF0000"/>
                </a:solidFill>
                <a:latin typeface="Calibri"/>
                <a:ea typeface="Calibri"/>
                <a:cs typeface="Calibri"/>
                <a:sym typeface="Calibri"/>
              </a:rPr>
              <a:t>Line Judge Readiness</a:t>
            </a:r>
            <a:r>
              <a:rPr lang="en-US" sz="3600">
                <a:latin typeface="Calibri"/>
                <a:ea typeface="Calibri"/>
                <a:cs typeface="Calibri"/>
                <a:sym typeface="Calibri"/>
              </a:rPr>
              <a:t>, if used</a:t>
            </a:r>
            <a:endParaRPr sz="3600">
              <a:latin typeface="Calibri"/>
              <a:ea typeface="Calibri"/>
              <a:cs typeface="Calibri"/>
              <a:sym typeface="Calibri"/>
            </a:endParaRPr>
          </a:p>
          <a:p>
            <a:pPr marL="903288" lvl="3" indent="-592138" algn="l" rtl="0">
              <a:lnSpc>
                <a:spcPct val="100000"/>
              </a:lnSpc>
              <a:spcBef>
                <a:spcPts val="600"/>
              </a:spcBef>
              <a:spcAft>
                <a:spcPts val="0"/>
              </a:spcAft>
              <a:buClr>
                <a:srgbClr val="18579B"/>
              </a:buClr>
              <a:buSzPts val="2000"/>
              <a:buFont typeface="Arial"/>
              <a:buNone/>
            </a:pPr>
            <a:endParaRPr sz="2000">
              <a:latin typeface="Calibri"/>
              <a:ea typeface="Calibri"/>
              <a:cs typeface="Calibri"/>
              <a:sym typeface="Calibri"/>
            </a:endParaRPr>
          </a:p>
          <a:p>
            <a:pPr marL="903288" lvl="3" indent="-719138" algn="l" rtl="0">
              <a:lnSpc>
                <a:spcPct val="100000"/>
              </a:lnSpc>
              <a:spcBef>
                <a:spcPts val="600"/>
              </a:spcBef>
              <a:spcAft>
                <a:spcPts val="0"/>
              </a:spcAft>
              <a:buClr>
                <a:srgbClr val="18579B"/>
              </a:buClr>
              <a:buSzPts val="3600"/>
              <a:buFont typeface="Arial"/>
              <a:buChar char="•"/>
            </a:pPr>
            <a:r>
              <a:rPr lang="en-US" sz="3600">
                <a:latin typeface="Calibri"/>
                <a:ea typeface="Calibri"/>
                <a:cs typeface="Calibri"/>
                <a:sym typeface="Calibri"/>
              </a:rPr>
              <a:t>After 15 Seconds</a:t>
            </a:r>
            <a:r>
              <a:rPr lang="en-US" sz="3600"/>
              <a:t>, Call </a:t>
            </a:r>
            <a:r>
              <a:rPr lang="en-US" sz="3600">
                <a:solidFill>
                  <a:srgbClr val="FF0000"/>
                </a:solidFill>
              </a:rPr>
              <a:t>“Time in”</a:t>
            </a:r>
            <a:endParaRPr/>
          </a:p>
          <a:p>
            <a:pPr marL="903288" lvl="3" indent="-592138" algn="l" rtl="0">
              <a:lnSpc>
                <a:spcPct val="100000"/>
              </a:lnSpc>
              <a:spcBef>
                <a:spcPts val="600"/>
              </a:spcBef>
              <a:spcAft>
                <a:spcPts val="0"/>
              </a:spcAft>
              <a:buClr>
                <a:srgbClr val="18579B"/>
              </a:buClr>
              <a:buSzPts val="2000"/>
              <a:buFont typeface="Arial"/>
              <a:buNone/>
            </a:pPr>
            <a:endParaRPr sz="2000"/>
          </a:p>
          <a:p>
            <a:pPr marL="903288" lvl="3" indent="-719138" algn="l" rtl="0">
              <a:lnSpc>
                <a:spcPct val="100000"/>
              </a:lnSpc>
              <a:spcBef>
                <a:spcPts val="600"/>
              </a:spcBef>
              <a:spcAft>
                <a:spcPts val="0"/>
              </a:spcAft>
              <a:buClr>
                <a:srgbClr val="FF0000"/>
              </a:buClr>
              <a:buSzPts val="3600"/>
              <a:buFont typeface="Arial"/>
              <a:buChar char="•"/>
            </a:pPr>
            <a:r>
              <a:rPr lang="en-US" sz="3600">
                <a:solidFill>
                  <a:srgbClr val="FF0000"/>
                </a:solidFill>
                <a:latin typeface="Calibri"/>
                <a:ea typeface="Calibri"/>
                <a:cs typeface="Calibri"/>
                <a:sym typeface="Calibri"/>
              </a:rPr>
              <a:t>Call Score </a:t>
            </a:r>
            <a:r>
              <a:rPr lang="en-US" sz="3600">
                <a:latin typeface="Calibri"/>
                <a:ea typeface="Calibri"/>
                <a:cs typeface="Calibri"/>
                <a:sym typeface="Calibri"/>
              </a:rPr>
              <a:t>&amp; Begin </a:t>
            </a:r>
            <a:r>
              <a:rPr lang="en-US" sz="3600">
                <a:solidFill>
                  <a:srgbClr val="FF0000"/>
                </a:solidFill>
                <a:latin typeface="Calibri"/>
                <a:ea typeface="Calibri"/>
                <a:cs typeface="Calibri"/>
                <a:sym typeface="Calibri"/>
              </a:rPr>
              <a:t>10-Second Count</a:t>
            </a:r>
            <a:endParaRPr/>
          </a:p>
        </p:txBody>
      </p:sp>
      <p:sp>
        <p:nvSpPr>
          <p:cNvPr id="1723" name="Google Shape;1723;p222"/>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sp>
        <p:nvSpPr>
          <p:cNvPr id="1724" name="Google Shape;1724;p22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223"/>
          <p:cNvSpPr txBox="1">
            <a:spLocks noGrp="1"/>
          </p:cNvSpPr>
          <p:nvPr>
            <p:ph type="body" idx="1"/>
          </p:nvPr>
        </p:nvSpPr>
        <p:spPr>
          <a:xfrm>
            <a:off x="1219200" y="372534"/>
            <a:ext cx="9753600" cy="6084112"/>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a:solidFill>
                  <a:srgbClr val="18579B"/>
                </a:solidFill>
                <a:latin typeface="Calibri"/>
                <a:ea typeface="Calibri"/>
                <a:cs typeface="Calibri"/>
                <a:sym typeface="Calibri"/>
              </a:rPr>
              <a:t>Technical Fouls </a:t>
            </a:r>
            <a:endParaRPr/>
          </a:p>
          <a:p>
            <a:pPr marL="349250" lvl="0" indent="-349250" algn="l" rtl="0">
              <a:lnSpc>
                <a:spcPct val="100000"/>
              </a:lnSpc>
              <a:spcBef>
                <a:spcPts val="2000"/>
              </a:spcBef>
              <a:spcAft>
                <a:spcPts val="0"/>
              </a:spcAft>
              <a:buSzPts val="3960"/>
              <a:buFont typeface="Calibri"/>
              <a:buNone/>
            </a:pPr>
            <a:r>
              <a:rPr lang="en-US" sz="3600" b="1">
                <a:latin typeface="Calibri"/>
                <a:ea typeface="Calibri"/>
                <a:cs typeface="Calibri"/>
                <a:sym typeface="Calibri"/>
              </a:rPr>
              <a:t>Technical Fouls (TF) are warranted for:</a:t>
            </a:r>
            <a:endParaRPr/>
          </a:p>
          <a:p>
            <a:pPr marL="903288" lvl="0" indent="-719138" algn="l" rtl="0">
              <a:lnSpc>
                <a:spcPct val="9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Intentionally </a:t>
            </a:r>
            <a:r>
              <a:rPr lang="en-US" sz="3600">
                <a:solidFill>
                  <a:srgbClr val="FF0000"/>
                </a:solidFill>
                <a:latin typeface="Calibri"/>
                <a:ea typeface="Calibri"/>
                <a:cs typeface="Calibri"/>
                <a:sym typeface="Calibri"/>
              </a:rPr>
              <a:t>Throwing Paddle</a:t>
            </a:r>
            <a:endParaRPr/>
          </a:p>
          <a:p>
            <a:pPr marL="903288" lvl="0" indent="-719138" algn="l" rtl="0">
              <a:lnSpc>
                <a:spcPct val="90000"/>
              </a:lnSpc>
              <a:spcBef>
                <a:spcPts val="2000"/>
              </a:spcBef>
              <a:spcAft>
                <a:spcPts val="0"/>
              </a:spcAft>
              <a:buClr>
                <a:srgbClr val="FF0000"/>
              </a:buClr>
              <a:buSzPts val="3600"/>
              <a:buFont typeface="Calibri"/>
              <a:buChar char="•"/>
            </a:pPr>
            <a:r>
              <a:rPr lang="en-US" sz="3600">
                <a:solidFill>
                  <a:srgbClr val="FF0000"/>
                </a:solidFill>
                <a:latin typeface="Calibri"/>
                <a:ea typeface="Calibri"/>
                <a:cs typeface="Calibri"/>
                <a:sym typeface="Calibri"/>
              </a:rPr>
              <a:t>Extremely </a:t>
            </a:r>
            <a:r>
              <a:rPr lang="en-US" sz="3600">
                <a:latin typeface="Calibri"/>
                <a:ea typeface="Calibri"/>
                <a:cs typeface="Calibri"/>
                <a:sym typeface="Calibri"/>
              </a:rPr>
              <a:t>Objectionable </a:t>
            </a:r>
            <a:r>
              <a:rPr lang="en-US" sz="3600">
                <a:solidFill>
                  <a:srgbClr val="FF0000"/>
                </a:solidFill>
                <a:latin typeface="Calibri"/>
                <a:ea typeface="Calibri"/>
                <a:cs typeface="Calibri"/>
                <a:sym typeface="Calibri"/>
              </a:rPr>
              <a:t>Language or Profanity</a:t>
            </a:r>
            <a:endParaRPr/>
          </a:p>
          <a:p>
            <a:pPr marL="903288" lvl="0" indent="-719138" algn="l" rtl="0">
              <a:lnSpc>
                <a:spcPct val="90000"/>
              </a:lnSpc>
              <a:spcBef>
                <a:spcPts val="2000"/>
              </a:spcBef>
              <a:spcAft>
                <a:spcPts val="0"/>
              </a:spcAft>
              <a:buClr>
                <a:srgbClr val="FF0000"/>
              </a:buClr>
              <a:buSzPts val="3600"/>
              <a:buFont typeface="Calibri"/>
              <a:buChar char="•"/>
            </a:pPr>
            <a:r>
              <a:rPr lang="en-US" sz="3600">
                <a:solidFill>
                  <a:srgbClr val="FF0000"/>
                </a:solidFill>
                <a:latin typeface="Calibri"/>
                <a:ea typeface="Calibri"/>
                <a:cs typeface="Calibri"/>
                <a:sym typeface="Calibri"/>
              </a:rPr>
              <a:t>Threats</a:t>
            </a:r>
            <a:r>
              <a:rPr lang="en-US" sz="3600">
                <a:solidFill>
                  <a:srgbClr val="18579B"/>
                </a:solidFill>
                <a:latin typeface="Calibri"/>
                <a:ea typeface="Calibri"/>
                <a:cs typeface="Calibri"/>
                <a:sym typeface="Calibri"/>
              </a:rPr>
              <a:t> to any person</a:t>
            </a:r>
            <a:endParaRPr sz="3600">
              <a:solidFill>
                <a:srgbClr val="18579B"/>
              </a:solidFill>
              <a:latin typeface="Calibri"/>
              <a:ea typeface="Calibri"/>
              <a:cs typeface="Calibri"/>
              <a:sym typeface="Calibri"/>
            </a:endParaRPr>
          </a:p>
          <a:p>
            <a:pPr marL="903288" lvl="0" indent="-719138" algn="l" rtl="0">
              <a:lnSpc>
                <a:spcPct val="90000"/>
              </a:lnSpc>
              <a:spcBef>
                <a:spcPts val="2000"/>
              </a:spcBef>
              <a:spcAft>
                <a:spcPts val="0"/>
              </a:spcAft>
              <a:buClr>
                <a:srgbClr val="FF0000"/>
              </a:buClr>
              <a:buSzPts val="3600"/>
              <a:buFont typeface="Calibri"/>
              <a:buChar char="•"/>
            </a:pPr>
            <a:r>
              <a:rPr lang="en-US" sz="3600">
                <a:solidFill>
                  <a:srgbClr val="FF0000"/>
                </a:solidFill>
                <a:latin typeface="Calibri"/>
                <a:ea typeface="Calibri"/>
                <a:cs typeface="Calibri"/>
                <a:sym typeface="Calibri"/>
              </a:rPr>
              <a:t>Losing Ref Challenge </a:t>
            </a:r>
            <a:r>
              <a:rPr lang="en-US" sz="3600">
                <a:latin typeface="Calibri"/>
                <a:ea typeface="Calibri"/>
                <a:cs typeface="Calibri"/>
                <a:sym typeface="Calibri"/>
              </a:rPr>
              <a:t>When </a:t>
            </a:r>
            <a:r>
              <a:rPr lang="en-US" sz="3600">
                <a:solidFill>
                  <a:srgbClr val="FF0000"/>
                </a:solidFill>
                <a:latin typeface="Calibri"/>
                <a:ea typeface="Calibri"/>
                <a:cs typeface="Calibri"/>
                <a:sym typeface="Calibri"/>
              </a:rPr>
              <a:t>No Time-Outs </a:t>
            </a:r>
            <a:r>
              <a:rPr lang="en-US" sz="3600">
                <a:latin typeface="Calibri"/>
                <a:ea typeface="Calibri"/>
                <a:cs typeface="Calibri"/>
                <a:sym typeface="Calibri"/>
              </a:rPr>
              <a:t>Available</a:t>
            </a:r>
            <a:endParaRPr/>
          </a:p>
          <a:p>
            <a:pPr marL="903288" lvl="0" indent="-719138" algn="l" rtl="0">
              <a:lnSpc>
                <a:spcPct val="90000"/>
              </a:lnSpc>
              <a:spcBef>
                <a:spcPts val="2000"/>
              </a:spcBef>
              <a:spcAft>
                <a:spcPts val="0"/>
              </a:spcAft>
              <a:buClr>
                <a:srgbClr val="18579B"/>
              </a:buClr>
              <a:buSzPts val="3600"/>
              <a:buFont typeface="Calibri"/>
              <a:buChar char="•"/>
            </a:pPr>
            <a:r>
              <a:rPr lang="en-US" sz="3600">
                <a:latin typeface="Calibri"/>
                <a:ea typeface="Calibri"/>
                <a:cs typeface="Calibri"/>
                <a:sym typeface="Calibri"/>
              </a:rPr>
              <a:t>Extreme </a:t>
            </a:r>
            <a:r>
              <a:rPr lang="en-US" sz="3600">
                <a:solidFill>
                  <a:srgbClr val="FF0000"/>
                </a:solidFill>
                <a:latin typeface="Calibri"/>
                <a:ea typeface="Calibri"/>
                <a:cs typeface="Calibri"/>
                <a:sym typeface="Calibri"/>
              </a:rPr>
              <a:t>Unsportsmanlike </a:t>
            </a:r>
            <a:r>
              <a:rPr lang="en-US" sz="3600">
                <a:latin typeface="Calibri"/>
                <a:ea typeface="Calibri"/>
                <a:cs typeface="Calibri"/>
                <a:sym typeface="Calibri"/>
              </a:rPr>
              <a:t>behavior</a:t>
            </a:r>
            <a:endParaRPr sz="3600">
              <a:latin typeface="Calibri"/>
              <a:ea typeface="Calibri"/>
              <a:cs typeface="Calibri"/>
              <a:sym typeface="Calibri"/>
            </a:endParaRPr>
          </a:p>
        </p:txBody>
      </p:sp>
      <p:sp>
        <p:nvSpPr>
          <p:cNvPr id="1730" name="Google Shape;1730;p223"/>
          <p:cNvSpPr txBox="1"/>
          <p:nvPr/>
        </p:nvSpPr>
        <p:spPr>
          <a:xfrm>
            <a:off x="1293404" y="5669554"/>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000000"/>
              </a:solidFill>
              <a:latin typeface="Calibri"/>
              <a:ea typeface="Calibri"/>
              <a:cs typeface="Calibri"/>
              <a:sym typeface="Calibri"/>
            </a:endParaRPr>
          </a:p>
        </p:txBody>
      </p:sp>
      <p:sp>
        <p:nvSpPr>
          <p:cNvPr id="1731" name="Google Shape;1731;p22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224"/>
          <p:cNvSpPr txBox="1">
            <a:spLocks noGrp="1"/>
          </p:cNvSpPr>
          <p:nvPr>
            <p:ph type="body" idx="1"/>
          </p:nvPr>
        </p:nvSpPr>
        <p:spPr>
          <a:xfrm>
            <a:off x="1219200" y="457200"/>
            <a:ext cx="10437264"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a:solidFill>
                  <a:srgbClr val="18579B"/>
                </a:solidFill>
                <a:latin typeface="Calibri"/>
                <a:ea typeface="Calibri"/>
                <a:cs typeface="Calibri"/>
                <a:sym typeface="Calibri"/>
              </a:rPr>
              <a:t>Technical Fouls	</a:t>
            </a:r>
            <a:endParaRPr/>
          </a:p>
          <a:p>
            <a:pPr marL="349250" lvl="0" indent="-349250" algn="ctr" rtl="0">
              <a:lnSpc>
                <a:spcPct val="100000"/>
              </a:lnSpc>
              <a:spcBef>
                <a:spcPts val="2000"/>
              </a:spcBef>
              <a:spcAft>
                <a:spcPts val="0"/>
              </a:spcAft>
              <a:buSzPts val="4400"/>
              <a:buFont typeface="Calibri"/>
              <a:buNone/>
            </a:pPr>
            <a:endParaRPr sz="4000" b="1" i="1">
              <a:solidFill>
                <a:srgbClr val="18579B"/>
              </a:solidFill>
              <a:latin typeface="Calibri"/>
              <a:ea typeface="Calibri"/>
              <a:cs typeface="Calibri"/>
              <a:sym typeface="Calibri"/>
            </a:endParaRPr>
          </a:p>
          <a:p>
            <a:pPr marL="427038" lvl="0" indent="-342899" algn="l" rtl="0">
              <a:lnSpc>
                <a:spcPct val="100000"/>
              </a:lnSpc>
              <a:spcBef>
                <a:spcPts val="2000"/>
              </a:spcBef>
              <a:spcAft>
                <a:spcPts val="0"/>
              </a:spcAft>
              <a:buClr>
                <a:srgbClr val="18579B"/>
              </a:buClr>
              <a:buSzPts val="3600"/>
              <a:buFont typeface="Arial"/>
              <a:buChar char="•"/>
            </a:pPr>
            <a:r>
              <a:rPr lang="en-US" sz="3600" b="1" i="1">
                <a:latin typeface="Calibri"/>
                <a:ea typeface="Calibri"/>
                <a:cs typeface="Calibri"/>
                <a:sym typeface="Calibri"/>
              </a:rPr>
              <a:t>Technical Fouls are </a:t>
            </a:r>
            <a:r>
              <a:rPr lang="en-US" sz="3600" b="1" i="1"/>
              <a:t>assessed after the rally is over</a:t>
            </a:r>
            <a:endParaRPr/>
          </a:p>
          <a:p>
            <a:pPr marL="427038" lvl="0" indent="-342899" algn="l" rtl="0">
              <a:lnSpc>
                <a:spcPct val="100000"/>
              </a:lnSpc>
              <a:spcBef>
                <a:spcPts val="2000"/>
              </a:spcBef>
              <a:spcAft>
                <a:spcPts val="0"/>
              </a:spcAft>
              <a:buClr>
                <a:srgbClr val="18579B"/>
              </a:buClr>
              <a:buSzPts val="3600"/>
              <a:buFont typeface="Arial"/>
              <a:buChar char="•"/>
            </a:pPr>
            <a:r>
              <a:rPr lang="en-US" sz="3600" b="1" i="1"/>
              <a:t>When a Technical Foul is issued:</a:t>
            </a:r>
            <a:endParaRPr/>
          </a:p>
          <a:p>
            <a:pPr marL="427038" lvl="0" indent="-253999" algn="l" rtl="0">
              <a:lnSpc>
                <a:spcPct val="100000"/>
              </a:lnSpc>
              <a:spcBef>
                <a:spcPts val="2000"/>
              </a:spcBef>
              <a:spcAft>
                <a:spcPts val="0"/>
              </a:spcAft>
              <a:buClr>
                <a:srgbClr val="18579B"/>
              </a:buClr>
              <a:buSzPts val="1400"/>
              <a:buFont typeface="Arial"/>
              <a:buNone/>
            </a:pPr>
            <a:endParaRPr sz="1400" b="1" i="1">
              <a:latin typeface="Calibri"/>
              <a:ea typeface="Calibri"/>
              <a:cs typeface="Calibri"/>
              <a:sym typeface="Calibri"/>
            </a:endParaRPr>
          </a:p>
          <a:p>
            <a:pPr marL="1792288" lvl="1" indent="-804863" algn="l" rtl="0">
              <a:lnSpc>
                <a:spcPct val="100000"/>
              </a:lnSpc>
              <a:spcBef>
                <a:spcPts val="600"/>
              </a:spcBef>
              <a:spcAft>
                <a:spcPts val="0"/>
              </a:spcAft>
              <a:buClr>
                <a:srgbClr val="FF0000"/>
              </a:buClr>
              <a:buSzPts val="3600"/>
              <a:buFont typeface="Courier New"/>
              <a:buChar char="o"/>
            </a:pPr>
            <a:r>
              <a:rPr lang="en-US" sz="3600" b="1">
                <a:solidFill>
                  <a:srgbClr val="FF0000"/>
                </a:solidFill>
                <a:latin typeface="Calibri"/>
                <a:ea typeface="Calibri"/>
                <a:cs typeface="Calibri"/>
                <a:sym typeface="Calibri"/>
              </a:rPr>
              <a:t>Subtract</a:t>
            </a:r>
            <a:r>
              <a:rPr lang="en-US" sz="3600">
                <a:solidFill>
                  <a:srgbClr val="18579B"/>
                </a:solidFill>
                <a:latin typeface="Calibri"/>
                <a:ea typeface="Calibri"/>
                <a:cs typeface="Calibri"/>
                <a:sym typeface="Calibri"/>
              </a:rPr>
              <a:t> point </a:t>
            </a:r>
            <a:r>
              <a:rPr lang="en-US" sz="3600">
                <a:solidFill>
                  <a:srgbClr val="18579B"/>
                </a:solidFill>
              </a:rPr>
              <a:t>f</a:t>
            </a:r>
            <a:r>
              <a:rPr lang="en-US" sz="3600">
                <a:solidFill>
                  <a:srgbClr val="18579B"/>
                </a:solidFill>
                <a:latin typeface="Calibri"/>
                <a:ea typeface="Calibri"/>
                <a:cs typeface="Calibri"/>
                <a:sym typeface="Calibri"/>
              </a:rPr>
              <a:t>rom offending </a:t>
            </a:r>
            <a:r>
              <a:rPr lang="en-US" sz="3600">
                <a:solidFill>
                  <a:srgbClr val="18579B"/>
                </a:solidFill>
              </a:rPr>
              <a:t>t</a:t>
            </a:r>
            <a:r>
              <a:rPr lang="en-US" sz="3600">
                <a:solidFill>
                  <a:srgbClr val="18579B"/>
                </a:solidFill>
                <a:latin typeface="Calibri"/>
                <a:ea typeface="Calibri"/>
                <a:cs typeface="Calibri"/>
                <a:sym typeface="Calibri"/>
              </a:rPr>
              <a:t>eam</a:t>
            </a:r>
            <a:endParaRPr/>
          </a:p>
          <a:p>
            <a:pPr marL="987425" lvl="1" indent="0" algn="l" rtl="0">
              <a:lnSpc>
                <a:spcPct val="100000"/>
              </a:lnSpc>
              <a:spcBef>
                <a:spcPts val="600"/>
              </a:spcBef>
              <a:spcAft>
                <a:spcPts val="0"/>
              </a:spcAft>
              <a:buClr>
                <a:srgbClr val="FF0000"/>
              </a:buClr>
              <a:buSzPts val="2800"/>
              <a:buNone/>
            </a:pPr>
            <a:r>
              <a:rPr lang="en-US" sz="2800" i="1">
                <a:solidFill>
                  <a:srgbClr val="FF0000"/>
                </a:solidFill>
                <a:latin typeface="Calibri"/>
                <a:ea typeface="Calibri"/>
                <a:cs typeface="Calibri"/>
                <a:sym typeface="Calibri"/>
              </a:rPr>
              <a:t>(unless</a:t>
            </a:r>
            <a:r>
              <a:rPr lang="en-US" sz="2800" i="1">
                <a:solidFill>
                  <a:srgbClr val="FF0000"/>
                </a:solidFill>
              </a:rPr>
              <a:t> </a:t>
            </a:r>
            <a:r>
              <a:rPr lang="en-US" sz="2800" i="1">
                <a:solidFill>
                  <a:srgbClr val="FF0000"/>
                </a:solidFill>
                <a:latin typeface="Calibri"/>
                <a:ea typeface="Calibri"/>
                <a:cs typeface="Calibri"/>
                <a:sym typeface="Calibri"/>
              </a:rPr>
              <a:t>their score is “0”, if “0” add a 	point to Non-			Offending Team’s Score)</a:t>
            </a:r>
            <a:endParaRPr sz="2800" i="1">
              <a:solidFill>
                <a:srgbClr val="FF0000"/>
              </a:solidFill>
              <a:latin typeface="Calibri"/>
              <a:ea typeface="Calibri"/>
              <a:cs typeface="Calibri"/>
              <a:sym typeface="Calibri"/>
            </a:endParaRPr>
          </a:p>
        </p:txBody>
      </p:sp>
      <p:sp>
        <p:nvSpPr>
          <p:cNvPr id="1737" name="Google Shape;1737;p22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225"/>
          <p:cNvSpPr txBox="1">
            <a:spLocks noGrp="1"/>
          </p:cNvSpPr>
          <p:nvPr>
            <p:ph type="body" idx="1"/>
          </p:nvPr>
        </p:nvSpPr>
        <p:spPr>
          <a:xfrm>
            <a:off x="1295400" y="457200"/>
            <a:ext cx="9753600" cy="6183244"/>
          </a:xfrm>
          <a:prstGeom prst="rect">
            <a:avLst/>
          </a:prstGeom>
          <a:noFill/>
          <a:ln>
            <a:noFill/>
          </a:ln>
        </p:spPr>
        <p:txBody>
          <a:bodyPr spcFirstLastPara="1" wrap="square" lIns="45700" tIns="45700" rIns="45700" bIns="45700" anchor="t" anchorCtr="0">
            <a:normAutofit fontScale="92500" lnSpcReduction="10000"/>
          </a:bodyPr>
          <a:lstStyle/>
          <a:p>
            <a:pPr marL="349250" lvl="0" indent="-349250" algn="ctr" rtl="0">
              <a:lnSpc>
                <a:spcPct val="100000"/>
              </a:lnSpc>
              <a:spcBef>
                <a:spcPts val="0"/>
              </a:spcBef>
              <a:spcAft>
                <a:spcPts val="0"/>
              </a:spcAft>
              <a:buSzPct val="110000"/>
              <a:buFont typeface="Calibri"/>
              <a:buNone/>
            </a:pPr>
            <a:r>
              <a:rPr lang="en-US" sz="4400" b="1" i="1">
                <a:solidFill>
                  <a:srgbClr val="18579B"/>
                </a:solidFill>
                <a:latin typeface="Calibri"/>
                <a:ea typeface="Calibri"/>
                <a:cs typeface="Calibri"/>
                <a:sym typeface="Calibri"/>
              </a:rPr>
              <a:t>Marking Technical Fouls </a:t>
            </a:r>
            <a:r>
              <a:rPr lang="en-US" sz="2800" b="1" i="1">
                <a:solidFill>
                  <a:srgbClr val="18579B"/>
                </a:solidFill>
                <a:latin typeface="Calibri"/>
                <a:ea typeface="Calibri"/>
                <a:cs typeface="Calibri"/>
                <a:sym typeface="Calibri"/>
              </a:rPr>
              <a:t>(cont’d)</a:t>
            </a:r>
            <a:endParaRPr sz="2800" i="1">
              <a:latin typeface="Calibri"/>
              <a:ea typeface="Calibri"/>
              <a:cs typeface="Calibri"/>
              <a:sym typeface="Calibri"/>
            </a:endParaRPr>
          </a:p>
          <a:p>
            <a:pPr marL="804863" lvl="0" indent="-620713" algn="l" rtl="0">
              <a:lnSpc>
                <a:spcPct val="100000"/>
              </a:lnSpc>
              <a:spcBef>
                <a:spcPts val="2000"/>
              </a:spcBef>
              <a:spcAft>
                <a:spcPts val="0"/>
              </a:spcAft>
              <a:buClr>
                <a:srgbClr val="18579B"/>
              </a:buClr>
              <a:buSzPct val="100000"/>
              <a:buFont typeface="Calibri"/>
              <a:buChar char="•"/>
            </a:pPr>
            <a:r>
              <a:rPr lang="en-US" sz="3600">
                <a:latin typeface="Calibri"/>
                <a:ea typeface="Calibri"/>
                <a:cs typeface="Calibri"/>
                <a:sym typeface="Calibri"/>
              </a:rPr>
              <a:t> When a </a:t>
            </a:r>
            <a:r>
              <a:rPr lang="en-US" sz="3600">
                <a:solidFill>
                  <a:srgbClr val="FF0000"/>
                </a:solidFill>
                <a:latin typeface="Calibri"/>
                <a:ea typeface="Calibri"/>
                <a:cs typeface="Calibri"/>
                <a:sym typeface="Calibri"/>
              </a:rPr>
              <a:t>technical </a:t>
            </a:r>
            <a:r>
              <a:rPr lang="en-US" sz="3600">
                <a:solidFill>
                  <a:srgbClr val="FF0000"/>
                </a:solidFill>
              </a:rPr>
              <a:t>f</a:t>
            </a:r>
            <a:r>
              <a:rPr lang="en-US" sz="3600">
                <a:solidFill>
                  <a:srgbClr val="FF0000"/>
                </a:solidFill>
                <a:latin typeface="Calibri"/>
                <a:ea typeface="Calibri"/>
                <a:cs typeface="Calibri"/>
                <a:sym typeface="Calibri"/>
              </a:rPr>
              <a:t>oul </a:t>
            </a:r>
            <a:r>
              <a:rPr lang="en-US" sz="3600">
                <a:solidFill>
                  <a:srgbClr val="FF0000"/>
                </a:solidFill>
              </a:rPr>
              <a:t>i</a:t>
            </a:r>
            <a:r>
              <a:rPr lang="en-US" sz="3600">
                <a:solidFill>
                  <a:srgbClr val="FF0000"/>
                </a:solidFill>
                <a:latin typeface="Calibri"/>
                <a:ea typeface="Calibri"/>
                <a:cs typeface="Calibri"/>
                <a:sym typeface="Calibri"/>
              </a:rPr>
              <a:t>s </a:t>
            </a:r>
            <a:r>
              <a:rPr lang="en-US" sz="3600">
                <a:solidFill>
                  <a:srgbClr val="FF0000"/>
                </a:solidFill>
              </a:rPr>
              <a:t>i</a:t>
            </a:r>
            <a:r>
              <a:rPr lang="en-US" sz="3600">
                <a:solidFill>
                  <a:srgbClr val="FF0000"/>
                </a:solidFill>
                <a:latin typeface="Calibri"/>
                <a:ea typeface="Calibri"/>
                <a:cs typeface="Calibri"/>
                <a:sym typeface="Calibri"/>
              </a:rPr>
              <a:t>ssued </a:t>
            </a:r>
            <a:r>
              <a:rPr lang="en-US" sz="3600">
                <a:latin typeface="Calibri"/>
                <a:ea typeface="Calibri"/>
                <a:cs typeface="Calibri"/>
                <a:sym typeface="Calibri"/>
              </a:rPr>
              <a:t>and the offending team has </a:t>
            </a:r>
            <a:r>
              <a:rPr lang="en-US" sz="3600">
                <a:solidFill>
                  <a:srgbClr val="FF0000"/>
                </a:solidFill>
                <a:latin typeface="Calibri"/>
                <a:ea typeface="Calibri"/>
                <a:cs typeface="Calibri"/>
                <a:sym typeface="Calibri"/>
              </a:rPr>
              <a:t>at least one point</a:t>
            </a:r>
            <a:r>
              <a:rPr lang="en-US" sz="3600">
                <a:latin typeface="Calibri"/>
                <a:ea typeface="Calibri"/>
                <a:cs typeface="Calibri"/>
                <a:sym typeface="Calibri"/>
              </a:rPr>
              <a:t>:</a:t>
            </a:r>
            <a:endParaRPr sz="3600">
              <a:latin typeface="Calibri"/>
              <a:ea typeface="Calibri"/>
              <a:cs typeface="Calibri"/>
              <a:sym typeface="Calibri"/>
            </a:endParaRPr>
          </a:p>
          <a:p>
            <a:pPr marL="1255713" lvl="1" indent="-352425" algn="l" rtl="0">
              <a:lnSpc>
                <a:spcPct val="100000"/>
              </a:lnSpc>
              <a:spcBef>
                <a:spcPts val="600"/>
              </a:spcBef>
              <a:spcAft>
                <a:spcPts val="0"/>
              </a:spcAft>
              <a:buClr>
                <a:srgbClr val="18579B"/>
              </a:buClr>
              <a:buSzPct val="100000"/>
              <a:buFont typeface="Courier New"/>
              <a:buChar char="o"/>
            </a:pPr>
            <a:r>
              <a:rPr lang="en-US" sz="3600" b="1">
                <a:solidFill>
                  <a:srgbClr val="18579B"/>
                </a:solidFill>
              </a:rPr>
              <a:t>   Subtract</a:t>
            </a:r>
            <a:r>
              <a:rPr lang="en-US" sz="3600">
                <a:solidFill>
                  <a:srgbClr val="18579B"/>
                </a:solidFill>
              </a:rPr>
              <a:t> Point From Offending Team </a:t>
            </a:r>
            <a:endParaRPr/>
          </a:p>
          <a:p>
            <a:pPr marL="2060575" lvl="1" indent="-536575" algn="l" rtl="0">
              <a:lnSpc>
                <a:spcPct val="100000"/>
              </a:lnSpc>
              <a:spcBef>
                <a:spcPts val="600"/>
              </a:spcBef>
              <a:spcAft>
                <a:spcPts val="0"/>
              </a:spcAft>
              <a:buClr>
                <a:srgbClr val="FF0000"/>
              </a:buClr>
              <a:buSzPct val="100000"/>
              <a:buFont typeface="Noto Sans Symbols"/>
              <a:buChar char="▪"/>
            </a:pPr>
            <a:r>
              <a:rPr lang="en-US" sz="3200">
                <a:solidFill>
                  <a:srgbClr val="FF0000"/>
                </a:solidFill>
                <a:latin typeface="Calibri"/>
                <a:ea typeface="Calibri"/>
                <a:cs typeface="Calibri"/>
                <a:sym typeface="Calibri"/>
              </a:rPr>
              <a:t>Erase point “/\” </a:t>
            </a:r>
            <a:r>
              <a:rPr lang="en-US" sz="3200">
                <a:solidFill>
                  <a:srgbClr val="18579B"/>
                </a:solidFill>
                <a:latin typeface="Calibri"/>
                <a:ea typeface="Calibri"/>
                <a:cs typeface="Calibri"/>
                <a:sym typeface="Calibri"/>
              </a:rPr>
              <a:t>from scoresheet</a:t>
            </a:r>
            <a:endParaRPr sz="3200">
              <a:solidFill>
                <a:srgbClr val="18579B"/>
              </a:solidFill>
            </a:endParaRPr>
          </a:p>
          <a:p>
            <a:pPr marL="2060575" lvl="2" indent="-442594" algn="l" rtl="0">
              <a:lnSpc>
                <a:spcPct val="100000"/>
              </a:lnSpc>
              <a:spcBef>
                <a:spcPts val="600"/>
              </a:spcBef>
              <a:spcAft>
                <a:spcPts val="0"/>
              </a:spcAft>
              <a:buClr>
                <a:srgbClr val="18579B"/>
              </a:buClr>
              <a:buSzPct val="100000"/>
              <a:buFont typeface="Noto Sans Symbols"/>
              <a:buNone/>
            </a:pPr>
            <a:endParaRPr sz="1600">
              <a:solidFill>
                <a:srgbClr val="18579B"/>
              </a:solidFill>
              <a:latin typeface="Calibri"/>
              <a:ea typeface="Calibri"/>
              <a:cs typeface="Calibri"/>
              <a:sym typeface="Calibri"/>
            </a:endParaRPr>
          </a:p>
          <a:p>
            <a:pPr marL="2060575" lvl="2" indent="-536575" algn="l" rtl="0">
              <a:lnSpc>
                <a:spcPct val="100000"/>
              </a:lnSpc>
              <a:spcBef>
                <a:spcPts val="600"/>
              </a:spcBef>
              <a:spcAft>
                <a:spcPts val="0"/>
              </a:spcAft>
              <a:buClr>
                <a:srgbClr val="18579B"/>
              </a:buClr>
              <a:buSzPct val="100000"/>
              <a:buFont typeface="Noto Sans Symbols"/>
              <a:buChar char="▪"/>
            </a:pPr>
            <a:r>
              <a:rPr lang="en-US" sz="3200">
                <a:solidFill>
                  <a:srgbClr val="18579B"/>
                </a:solidFill>
                <a:latin typeface="Calibri"/>
                <a:ea typeface="Calibri"/>
                <a:cs typeface="Calibri"/>
                <a:sym typeface="Calibri"/>
              </a:rPr>
              <a:t>Place a </a:t>
            </a:r>
            <a:r>
              <a:rPr lang="en-US" sz="3200">
                <a:solidFill>
                  <a:srgbClr val="FF0000"/>
                </a:solidFill>
                <a:latin typeface="Calibri"/>
                <a:ea typeface="Calibri"/>
                <a:cs typeface="Calibri"/>
                <a:sym typeface="Calibri"/>
              </a:rPr>
              <a:t>“TF” </a:t>
            </a:r>
            <a:r>
              <a:rPr lang="en-US" sz="3200">
                <a:solidFill>
                  <a:srgbClr val="18579B"/>
                </a:solidFill>
                <a:latin typeface="Calibri"/>
                <a:ea typeface="Calibri"/>
                <a:cs typeface="Calibri"/>
                <a:sym typeface="Calibri"/>
              </a:rPr>
              <a:t>in the </a:t>
            </a:r>
            <a:r>
              <a:rPr lang="en-US" sz="3200">
                <a:solidFill>
                  <a:srgbClr val="FF0000"/>
                </a:solidFill>
              </a:rPr>
              <a:t>TW/</a:t>
            </a:r>
            <a:r>
              <a:rPr lang="en-US" sz="3200">
                <a:solidFill>
                  <a:srgbClr val="FF0000"/>
                </a:solidFill>
                <a:latin typeface="Calibri"/>
                <a:ea typeface="Calibri"/>
                <a:cs typeface="Calibri"/>
                <a:sym typeface="Calibri"/>
              </a:rPr>
              <a:t>TF </a:t>
            </a:r>
            <a:r>
              <a:rPr lang="en-US" sz="3200">
                <a:solidFill>
                  <a:srgbClr val="18579B"/>
                </a:solidFill>
                <a:latin typeface="Calibri"/>
                <a:ea typeface="Calibri"/>
                <a:cs typeface="Calibri"/>
                <a:sym typeface="Calibri"/>
              </a:rPr>
              <a:t>box for that team</a:t>
            </a:r>
            <a:endParaRPr/>
          </a:p>
          <a:p>
            <a:pPr marL="2060575" lvl="2" indent="-442594" algn="l" rtl="0">
              <a:lnSpc>
                <a:spcPct val="100000"/>
              </a:lnSpc>
              <a:spcBef>
                <a:spcPts val="600"/>
              </a:spcBef>
              <a:spcAft>
                <a:spcPts val="0"/>
              </a:spcAft>
              <a:buClr>
                <a:srgbClr val="18579B"/>
              </a:buClr>
              <a:buSzPct val="100000"/>
              <a:buFont typeface="Noto Sans Symbols"/>
              <a:buNone/>
            </a:pPr>
            <a:endParaRPr sz="1600">
              <a:solidFill>
                <a:srgbClr val="18579B"/>
              </a:solidFill>
              <a:latin typeface="Calibri"/>
              <a:ea typeface="Calibri"/>
              <a:cs typeface="Calibri"/>
              <a:sym typeface="Calibri"/>
            </a:endParaRPr>
          </a:p>
          <a:p>
            <a:pPr marL="2060575" lvl="2" indent="-536575" algn="l" rtl="0">
              <a:lnSpc>
                <a:spcPct val="100000"/>
              </a:lnSpc>
              <a:spcBef>
                <a:spcPts val="600"/>
              </a:spcBef>
              <a:spcAft>
                <a:spcPts val="0"/>
              </a:spcAft>
              <a:buClr>
                <a:srgbClr val="18579B"/>
              </a:buClr>
              <a:buSzPct val="100000"/>
              <a:buFont typeface="Noto Sans Symbols"/>
              <a:buChar char="▪"/>
            </a:pPr>
            <a:r>
              <a:rPr lang="en-US" sz="3200">
                <a:solidFill>
                  <a:srgbClr val="18579B"/>
                </a:solidFill>
              </a:rPr>
              <a:t>Place </a:t>
            </a:r>
            <a:r>
              <a:rPr lang="en-US" sz="3200">
                <a:solidFill>
                  <a:srgbClr val="FF0000"/>
                </a:solidFill>
              </a:rPr>
              <a:t>another “TF” </a:t>
            </a:r>
            <a:r>
              <a:rPr lang="en-US" sz="3200">
                <a:solidFill>
                  <a:srgbClr val="18579B"/>
                </a:solidFill>
              </a:rPr>
              <a:t>in the score box to left of   deleted diagonal</a:t>
            </a:r>
            <a:endParaRPr/>
          </a:p>
          <a:p>
            <a:pPr marL="2060575" lvl="2" indent="-536575" algn="l" rtl="0">
              <a:lnSpc>
                <a:spcPct val="100000"/>
              </a:lnSpc>
              <a:spcBef>
                <a:spcPts val="600"/>
              </a:spcBef>
              <a:spcAft>
                <a:spcPts val="0"/>
              </a:spcAft>
              <a:buClr>
                <a:srgbClr val="18579B"/>
              </a:buClr>
              <a:buSzPct val="100000"/>
              <a:buNone/>
            </a:pPr>
            <a:endParaRPr sz="1600">
              <a:solidFill>
                <a:srgbClr val="18579B"/>
              </a:solidFill>
              <a:latin typeface="Calibri"/>
              <a:ea typeface="Calibri"/>
              <a:cs typeface="Calibri"/>
              <a:sym typeface="Calibri"/>
            </a:endParaRPr>
          </a:p>
          <a:p>
            <a:pPr marL="2060575" lvl="3" indent="-536575" algn="l" rtl="0">
              <a:lnSpc>
                <a:spcPct val="100000"/>
              </a:lnSpc>
              <a:spcBef>
                <a:spcPts val="600"/>
              </a:spcBef>
              <a:spcAft>
                <a:spcPts val="0"/>
              </a:spcAft>
              <a:buClr>
                <a:srgbClr val="18579B"/>
              </a:buClr>
              <a:buSzPct val="100000"/>
              <a:buChar char="▪"/>
            </a:pPr>
            <a:r>
              <a:rPr lang="en-US" sz="3200">
                <a:solidFill>
                  <a:srgbClr val="18579B"/>
                </a:solidFill>
                <a:latin typeface="Calibri"/>
                <a:ea typeface="Calibri"/>
                <a:cs typeface="Calibri"/>
                <a:sym typeface="Calibri"/>
              </a:rPr>
              <a:t> </a:t>
            </a:r>
            <a:r>
              <a:rPr lang="en-US" sz="3200">
                <a:solidFill>
                  <a:srgbClr val="FF0000"/>
                </a:solidFill>
                <a:latin typeface="Calibri"/>
                <a:ea typeface="Calibri"/>
                <a:cs typeface="Calibri"/>
                <a:sym typeface="Calibri"/>
              </a:rPr>
              <a:t>Record details </a:t>
            </a:r>
            <a:r>
              <a:rPr lang="en-US" sz="3200">
                <a:solidFill>
                  <a:srgbClr val="18579B"/>
                </a:solidFill>
                <a:latin typeface="Calibri"/>
                <a:ea typeface="Calibri"/>
                <a:cs typeface="Calibri"/>
                <a:sym typeface="Calibri"/>
              </a:rPr>
              <a:t>on back of scoresheet – </a:t>
            </a:r>
            <a:r>
              <a:rPr lang="en-US" sz="3000" i="1">
                <a:solidFill>
                  <a:srgbClr val="FF0000"/>
                </a:solidFill>
                <a:latin typeface="Calibri"/>
                <a:ea typeface="Calibri"/>
                <a:cs typeface="Calibri"/>
                <a:sym typeface="Calibri"/>
              </a:rPr>
              <a:t>similar to a technical warnin</a:t>
            </a:r>
            <a:r>
              <a:rPr lang="en-US" sz="3000" i="1">
                <a:solidFill>
                  <a:srgbClr val="FF0000"/>
                </a:solidFill>
              </a:rPr>
              <a:t>g.</a:t>
            </a:r>
            <a:endParaRPr sz="3000" i="1">
              <a:solidFill>
                <a:srgbClr val="FF0000"/>
              </a:solidFill>
              <a:latin typeface="Calibri"/>
              <a:ea typeface="Calibri"/>
              <a:cs typeface="Calibri"/>
              <a:sym typeface="Calibri"/>
            </a:endParaRPr>
          </a:p>
        </p:txBody>
      </p:sp>
      <p:sp>
        <p:nvSpPr>
          <p:cNvPr id="1743" name="Google Shape;1743;p22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226"/>
          <p:cNvSpPr txBox="1">
            <a:spLocks noGrp="1"/>
          </p:cNvSpPr>
          <p:nvPr>
            <p:ph type="body" idx="1"/>
          </p:nvPr>
        </p:nvSpPr>
        <p:spPr>
          <a:xfrm>
            <a:off x="165463" y="117565"/>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a:solidFill>
                  <a:srgbClr val="18579B"/>
                </a:solidFill>
                <a:latin typeface="Calibri"/>
                <a:ea typeface="Calibri"/>
                <a:cs typeface="Calibri"/>
                <a:sym typeface="Calibri"/>
              </a:rPr>
              <a:t>Recording a Technical Foul  – Deducting a Point</a:t>
            </a:r>
            <a:endParaRPr sz="2000" i="1">
              <a:latin typeface="Calibri"/>
              <a:ea typeface="Calibri"/>
              <a:cs typeface="Calibri"/>
              <a:sym typeface="Calibri"/>
            </a:endParaRPr>
          </a:p>
          <a:p>
            <a:pPr marL="0" lvl="0" indent="0" algn="ctr" rtl="0">
              <a:lnSpc>
                <a:spcPct val="100000"/>
              </a:lnSpc>
              <a:spcBef>
                <a:spcPts val="600"/>
              </a:spcBef>
              <a:spcAft>
                <a:spcPts val="0"/>
              </a:spcAft>
              <a:buClr>
                <a:srgbClr val="18579B"/>
              </a:buClr>
              <a:buSzPts val="3200"/>
              <a:buFont typeface="Calibri"/>
              <a:buNone/>
            </a:pPr>
            <a:r>
              <a:rPr lang="en-US" sz="3200">
                <a:solidFill>
                  <a:srgbClr val="18579B"/>
                </a:solidFill>
                <a:latin typeface="Calibri"/>
                <a:ea typeface="Calibri"/>
                <a:cs typeface="Calibri"/>
                <a:sym typeface="Calibri"/>
              </a:rPr>
              <a:t>When the offending team has at least one point – front of scoresheet</a:t>
            </a:r>
            <a:endParaRPr sz="3200">
              <a:solidFill>
                <a:srgbClr val="18579B"/>
              </a:solidFill>
              <a:latin typeface="Calibri"/>
              <a:ea typeface="Calibri"/>
              <a:cs typeface="Calibri"/>
              <a:sym typeface="Calibri"/>
            </a:endParaRPr>
          </a:p>
        </p:txBody>
      </p:sp>
      <p:pic>
        <p:nvPicPr>
          <p:cNvPr id="1749" name="Google Shape;1749;p226"/>
          <p:cNvPicPr preferRelativeResize="0"/>
          <p:nvPr/>
        </p:nvPicPr>
        <p:blipFill rotWithShape="1">
          <a:blip r:embed="rId3">
            <a:alphaModFix/>
          </a:blip>
          <a:srcRect/>
          <a:stretch/>
        </p:blipFill>
        <p:spPr>
          <a:xfrm>
            <a:off x="1846399" y="1393371"/>
            <a:ext cx="8257598" cy="5347064"/>
          </a:xfrm>
          <a:prstGeom prst="rect">
            <a:avLst/>
          </a:prstGeom>
          <a:noFill/>
          <a:ln>
            <a:noFill/>
          </a:ln>
        </p:spPr>
      </p:pic>
      <p:sp>
        <p:nvSpPr>
          <p:cNvPr id="1750" name="Google Shape;1750;p22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9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4</a:t>
            </a:fld>
            <a:endParaRPr sz="3600" b="0" i="0" u="none" strike="noStrike" cap="none">
              <a:solidFill>
                <a:srgbClr val="FFFFFF"/>
              </a:solidFill>
              <a:latin typeface="Source Sans Pro"/>
              <a:ea typeface="Source Sans Pro"/>
              <a:cs typeface="Source Sans Pro"/>
              <a:sym typeface="Source Sans Pro"/>
            </a:endParaRPr>
          </a:p>
        </p:txBody>
      </p:sp>
      <p:sp>
        <p:nvSpPr>
          <p:cNvPr id="1506" name="Google Shape;1506;p191"/>
          <p:cNvSpPr txBox="1"/>
          <p:nvPr/>
        </p:nvSpPr>
        <p:spPr>
          <a:xfrm>
            <a:off x="2967163" y="10655"/>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Updates from Day 2</a:t>
            </a:r>
            <a:endParaRPr sz="2000" b="1" i="0" u="none" strike="noStrike" cap="none">
              <a:solidFill>
                <a:srgbClr val="000000"/>
              </a:solidFill>
              <a:latin typeface="Calibri"/>
              <a:ea typeface="Calibri"/>
              <a:cs typeface="Calibri"/>
              <a:sym typeface="Calibri"/>
            </a:endParaRPr>
          </a:p>
        </p:txBody>
      </p:sp>
      <p:pic>
        <p:nvPicPr>
          <p:cNvPr id="1507" name="Google Shape;1507;p191"/>
          <p:cNvPicPr preferRelativeResize="0"/>
          <p:nvPr/>
        </p:nvPicPr>
        <p:blipFill rotWithShape="1">
          <a:blip r:embed="rId3">
            <a:alphaModFix/>
          </a:blip>
          <a:srcRect/>
          <a:stretch/>
        </p:blipFill>
        <p:spPr>
          <a:xfrm>
            <a:off x="340659" y="1167905"/>
            <a:ext cx="11741336" cy="4971556"/>
          </a:xfrm>
          <a:prstGeom prst="rect">
            <a:avLst/>
          </a:prstGeom>
          <a:noFill/>
          <a:ln>
            <a:noFill/>
          </a:ln>
        </p:spPr>
      </p:pic>
      <p:sp>
        <p:nvSpPr>
          <p:cNvPr id="1508" name="Google Shape;1508;p191"/>
          <p:cNvSpPr/>
          <p:nvPr/>
        </p:nvSpPr>
        <p:spPr>
          <a:xfrm>
            <a:off x="650240" y="1784844"/>
            <a:ext cx="10952480" cy="3234196"/>
          </a:xfrm>
          <a:prstGeom prst="ellipse">
            <a:avLst/>
          </a:prstGeom>
          <a:solidFill>
            <a:srgbClr val="FFFFFF">
              <a:alpha val="0"/>
            </a:srgbClr>
          </a:solidFill>
          <a:ln w="4445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227"/>
          <p:cNvSpPr txBox="1">
            <a:spLocks noGrp="1"/>
          </p:cNvSpPr>
          <p:nvPr>
            <p:ph type="body" idx="1"/>
          </p:nvPr>
        </p:nvSpPr>
        <p:spPr>
          <a:xfrm>
            <a:off x="165463" y="-117566"/>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a:solidFill>
                  <a:srgbClr val="18579B"/>
                </a:solidFill>
                <a:latin typeface="Calibri"/>
                <a:ea typeface="Calibri"/>
                <a:cs typeface="Calibri"/>
                <a:sym typeface="Calibri"/>
              </a:rPr>
              <a:t>Recording a </a:t>
            </a:r>
            <a:r>
              <a:rPr lang="en-US" sz="4400" b="1" i="1">
                <a:solidFill>
                  <a:srgbClr val="18579B"/>
                </a:solidFill>
              </a:rPr>
              <a:t>Point </a:t>
            </a:r>
            <a:endParaRPr/>
          </a:p>
          <a:p>
            <a:pPr marL="349250" lvl="0" indent="-349250" algn="ctr" rtl="0">
              <a:lnSpc>
                <a:spcPct val="100000"/>
              </a:lnSpc>
              <a:spcBef>
                <a:spcPts val="600"/>
              </a:spcBef>
              <a:spcAft>
                <a:spcPts val="0"/>
              </a:spcAft>
              <a:buSzPts val="3080"/>
              <a:buFont typeface="Calibri"/>
              <a:buNone/>
            </a:pPr>
            <a:r>
              <a:rPr lang="en-US" sz="2800" b="1" i="1">
                <a:solidFill>
                  <a:srgbClr val="18579B"/>
                </a:solidFill>
              </a:rPr>
              <a:t>After a Technical Foul Point Has Been Removed</a:t>
            </a:r>
            <a:endParaRPr sz="2800" i="1">
              <a:latin typeface="Calibri"/>
              <a:ea typeface="Calibri"/>
              <a:cs typeface="Calibri"/>
              <a:sym typeface="Calibri"/>
            </a:endParaRPr>
          </a:p>
        </p:txBody>
      </p:sp>
      <p:pic>
        <p:nvPicPr>
          <p:cNvPr id="1756" name="Google Shape;1756;p227"/>
          <p:cNvPicPr preferRelativeResize="0"/>
          <p:nvPr/>
        </p:nvPicPr>
        <p:blipFill rotWithShape="1">
          <a:blip r:embed="rId3">
            <a:alphaModFix/>
          </a:blip>
          <a:srcRect/>
          <a:stretch/>
        </p:blipFill>
        <p:spPr>
          <a:xfrm>
            <a:off x="1982744" y="1123407"/>
            <a:ext cx="8618421" cy="5634446"/>
          </a:xfrm>
          <a:prstGeom prst="rect">
            <a:avLst/>
          </a:prstGeom>
          <a:noFill/>
          <a:ln>
            <a:noFill/>
          </a:ln>
        </p:spPr>
      </p:pic>
      <p:sp>
        <p:nvSpPr>
          <p:cNvPr id="1757" name="Google Shape;1757;p22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228"/>
          <p:cNvSpPr txBox="1">
            <a:spLocks noGrp="1"/>
          </p:cNvSpPr>
          <p:nvPr>
            <p:ph type="body" idx="1"/>
          </p:nvPr>
        </p:nvSpPr>
        <p:spPr>
          <a:xfrm>
            <a:off x="1295400" y="406401"/>
            <a:ext cx="9795934" cy="6183244"/>
          </a:xfrm>
          <a:prstGeom prst="rect">
            <a:avLst/>
          </a:prstGeom>
          <a:noFill/>
          <a:ln>
            <a:noFill/>
          </a:ln>
        </p:spPr>
        <p:txBody>
          <a:bodyPr spcFirstLastPara="1" wrap="square" lIns="45700" tIns="45700" rIns="45700" bIns="45700" anchor="t" anchorCtr="0">
            <a:normAutofit fontScale="92500" lnSpcReduction="10000"/>
          </a:bodyPr>
          <a:lstStyle/>
          <a:p>
            <a:pPr marL="349250" lvl="0" indent="-349250" algn="ctr" rtl="0">
              <a:lnSpc>
                <a:spcPct val="100000"/>
              </a:lnSpc>
              <a:spcBef>
                <a:spcPts val="0"/>
              </a:spcBef>
              <a:spcAft>
                <a:spcPts val="0"/>
              </a:spcAft>
              <a:buSzPct val="110000"/>
              <a:buFont typeface="Calibri"/>
              <a:buNone/>
            </a:pPr>
            <a:r>
              <a:rPr lang="en-US" sz="4400" b="1" i="1">
                <a:solidFill>
                  <a:srgbClr val="18579B"/>
                </a:solidFill>
                <a:latin typeface="Calibri"/>
                <a:ea typeface="Calibri"/>
                <a:cs typeface="Calibri"/>
                <a:sym typeface="Calibri"/>
              </a:rPr>
              <a:t>Marking Technical Fouls </a:t>
            </a:r>
            <a:r>
              <a:rPr lang="en-US" sz="2800" b="1" i="1">
                <a:solidFill>
                  <a:srgbClr val="18579B"/>
                </a:solidFill>
                <a:latin typeface="Calibri"/>
                <a:ea typeface="Calibri"/>
                <a:cs typeface="Calibri"/>
                <a:sym typeface="Calibri"/>
              </a:rPr>
              <a:t>(cont’d)</a:t>
            </a:r>
            <a:endParaRPr sz="2000">
              <a:solidFill>
                <a:srgbClr val="18579B"/>
              </a:solidFill>
              <a:latin typeface="Calibri"/>
              <a:ea typeface="Calibri"/>
              <a:cs typeface="Calibri"/>
              <a:sym typeface="Calibri"/>
            </a:endParaRPr>
          </a:p>
          <a:p>
            <a:pPr marL="903288" lvl="0" indent="-819150" algn="l" rtl="0">
              <a:lnSpc>
                <a:spcPct val="100000"/>
              </a:lnSpc>
              <a:spcBef>
                <a:spcPts val="2000"/>
              </a:spcBef>
              <a:spcAft>
                <a:spcPts val="0"/>
              </a:spcAft>
              <a:buClr>
                <a:srgbClr val="18579B"/>
              </a:buClr>
              <a:buSzPct val="100000"/>
              <a:buFont typeface="Calibri"/>
              <a:buChar char="•"/>
            </a:pPr>
            <a:r>
              <a:rPr lang="en-US" sz="3600">
                <a:solidFill>
                  <a:srgbClr val="18579B"/>
                </a:solidFill>
                <a:latin typeface="Calibri"/>
                <a:ea typeface="Calibri"/>
                <a:cs typeface="Calibri"/>
                <a:sym typeface="Calibri"/>
              </a:rPr>
              <a:t>When a </a:t>
            </a:r>
            <a:r>
              <a:rPr lang="en-US" sz="3600">
                <a:solidFill>
                  <a:srgbClr val="FF0000"/>
                </a:solidFill>
                <a:latin typeface="Calibri"/>
                <a:ea typeface="Calibri"/>
                <a:cs typeface="Calibri"/>
                <a:sym typeface="Calibri"/>
              </a:rPr>
              <a:t>technical </a:t>
            </a:r>
            <a:r>
              <a:rPr lang="en-US" sz="3600">
                <a:solidFill>
                  <a:srgbClr val="FF0000"/>
                </a:solidFill>
              </a:rPr>
              <a:t>f</a:t>
            </a:r>
            <a:r>
              <a:rPr lang="en-US" sz="3600">
                <a:solidFill>
                  <a:srgbClr val="FF0000"/>
                </a:solidFill>
                <a:latin typeface="Calibri"/>
                <a:ea typeface="Calibri"/>
                <a:cs typeface="Calibri"/>
                <a:sym typeface="Calibri"/>
              </a:rPr>
              <a:t>oul </a:t>
            </a:r>
            <a:r>
              <a:rPr lang="en-US" sz="3600">
                <a:solidFill>
                  <a:srgbClr val="FF0000"/>
                </a:solidFill>
              </a:rPr>
              <a:t>i</a:t>
            </a:r>
            <a:r>
              <a:rPr lang="en-US" sz="3600">
                <a:solidFill>
                  <a:srgbClr val="FF0000"/>
                </a:solidFill>
                <a:latin typeface="Calibri"/>
                <a:ea typeface="Calibri"/>
                <a:cs typeface="Calibri"/>
                <a:sym typeface="Calibri"/>
              </a:rPr>
              <a:t>s </a:t>
            </a:r>
            <a:r>
              <a:rPr lang="en-US" sz="3600">
                <a:solidFill>
                  <a:srgbClr val="FF0000"/>
                </a:solidFill>
              </a:rPr>
              <a:t>i</a:t>
            </a:r>
            <a:r>
              <a:rPr lang="en-US" sz="3600">
                <a:solidFill>
                  <a:srgbClr val="FF0000"/>
                </a:solidFill>
                <a:latin typeface="Calibri"/>
                <a:ea typeface="Calibri"/>
                <a:cs typeface="Calibri"/>
                <a:sym typeface="Calibri"/>
              </a:rPr>
              <a:t>ssued </a:t>
            </a:r>
            <a:r>
              <a:rPr lang="en-US" sz="3600">
                <a:solidFill>
                  <a:srgbClr val="18579B"/>
                </a:solidFill>
                <a:latin typeface="Calibri"/>
                <a:ea typeface="Calibri"/>
                <a:cs typeface="Calibri"/>
                <a:sym typeface="Calibri"/>
              </a:rPr>
              <a:t>and the offending team’s </a:t>
            </a:r>
            <a:r>
              <a:rPr lang="en-US" sz="3600">
                <a:solidFill>
                  <a:srgbClr val="FF0000"/>
                </a:solidFill>
                <a:latin typeface="Calibri"/>
                <a:ea typeface="Calibri"/>
                <a:cs typeface="Calibri"/>
                <a:sym typeface="Calibri"/>
              </a:rPr>
              <a:t>score is “0”:</a:t>
            </a:r>
            <a:endParaRPr/>
          </a:p>
          <a:p>
            <a:pPr marL="1439863" lvl="1" indent="-536575" algn="l" rtl="0">
              <a:lnSpc>
                <a:spcPct val="100000"/>
              </a:lnSpc>
              <a:spcBef>
                <a:spcPts val="2000"/>
              </a:spcBef>
              <a:spcAft>
                <a:spcPts val="0"/>
              </a:spcAft>
              <a:buClr>
                <a:srgbClr val="FF0000"/>
              </a:buClr>
              <a:buSzPct val="100000"/>
              <a:buFont typeface="Courier New"/>
              <a:buChar char="o"/>
            </a:pPr>
            <a:r>
              <a:rPr lang="en-US" sz="3600">
                <a:solidFill>
                  <a:srgbClr val="FF0000"/>
                </a:solidFill>
              </a:rPr>
              <a:t>Place a “TF” </a:t>
            </a:r>
            <a:r>
              <a:rPr lang="en-US" sz="3600">
                <a:solidFill>
                  <a:srgbClr val="18579B"/>
                </a:solidFill>
              </a:rPr>
              <a:t>in the </a:t>
            </a:r>
            <a:r>
              <a:rPr lang="en-US" sz="3600">
                <a:solidFill>
                  <a:srgbClr val="FF0000"/>
                </a:solidFill>
              </a:rPr>
              <a:t>TW/TF </a:t>
            </a:r>
            <a:r>
              <a:rPr lang="en-US" sz="3600">
                <a:solidFill>
                  <a:srgbClr val="18579B"/>
                </a:solidFill>
              </a:rPr>
              <a:t>box of the offending team</a:t>
            </a:r>
            <a:endParaRPr/>
          </a:p>
          <a:p>
            <a:pPr marL="1439863" lvl="1" indent="-536575" algn="l" rtl="0">
              <a:lnSpc>
                <a:spcPct val="100000"/>
              </a:lnSpc>
              <a:spcBef>
                <a:spcPts val="2000"/>
              </a:spcBef>
              <a:spcAft>
                <a:spcPts val="0"/>
              </a:spcAft>
              <a:buClr>
                <a:srgbClr val="FF0000"/>
              </a:buClr>
              <a:buSzPct val="100000"/>
              <a:buFont typeface="Courier New"/>
              <a:buChar char="o"/>
            </a:pPr>
            <a:r>
              <a:rPr lang="en-US" sz="3600">
                <a:solidFill>
                  <a:srgbClr val="FF0000"/>
                </a:solidFill>
                <a:latin typeface="Calibri"/>
                <a:ea typeface="Calibri"/>
                <a:cs typeface="Calibri"/>
                <a:sym typeface="Calibri"/>
              </a:rPr>
              <a:t>Write TF </a:t>
            </a:r>
            <a:r>
              <a:rPr lang="en-US" sz="3600">
                <a:solidFill>
                  <a:srgbClr val="18579B"/>
                </a:solidFill>
                <a:latin typeface="Calibri"/>
                <a:ea typeface="Calibri"/>
                <a:cs typeface="Calibri"/>
                <a:sym typeface="Calibri"/>
              </a:rPr>
              <a:t>in the </a:t>
            </a:r>
            <a:r>
              <a:rPr lang="en-US" sz="3600">
                <a:solidFill>
                  <a:srgbClr val="FF0000"/>
                </a:solidFill>
                <a:latin typeface="Calibri"/>
                <a:ea typeface="Calibri"/>
                <a:cs typeface="Calibri"/>
                <a:sym typeface="Calibri"/>
              </a:rPr>
              <a:t>score box (non-offending </a:t>
            </a:r>
            <a:r>
              <a:rPr lang="en-US" sz="3600">
                <a:solidFill>
                  <a:srgbClr val="FF0000"/>
                </a:solidFill>
              </a:rPr>
              <a:t>t</a:t>
            </a:r>
            <a:r>
              <a:rPr lang="en-US" sz="3600">
                <a:solidFill>
                  <a:srgbClr val="FF0000"/>
                </a:solidFill>
                <a:latin typeface="Calibri"/>
                <a:ea typeface="Calibri"/>
                <a:cs typeface="Calibri"/>
                <a:sym typeface="Calibri"/>
              </a:rPr>
              <a:t>eam) </a:t>
            </a:r>
            <a:r>
              <a:rPr lang="en-US" sz="3600">
                <a:solidFill>
                  <a:srgbClr val="18579B"/>
                </a:solidFill>
                <a:latin typeface="Calibri"/>
                <a:ea typeface="Calibri"/>
                <a:cs typeface="Calibri"/>
                <a:sym typeface="Calibri"/>
              </a:rPr>
              <a:t>to</a:t>
            </a:r>
            <a:r>
              <a:rPr lang="en-US" sz="3600">
                <a:solidFill>
                  <a:srgbClr val="18579B"/>
                </a:solidFill>
              </a:rPr>
              <a:t> </a:t>
            </a:r>
            <a:r>
              <a:rPr lang="en-US" sz="3600">
                <a:solidFill>
                  <a:srgbClr val="18579B"/>
                </a:solidFill>
                <a:latin typeface="Calibri"/>
                <a:ea typeface="Calibri"/>
                <a:cs typeface="Calibri"/>
                <a:sym typeface="Calibri"/>
              </a:rPr>
              <a:t>the </a:t>
            </a:r>
            <a:r>
              <a:rPr lang="en-US" sz="3600">
                <a:solidFill>
                  <a:srgbClr val="18579B"/>
                </a:solidFill>
              </a:rPr>
              <a:t>r</a:t>
            </a:r>
            <a:r>
              <a:rPr lang="en-US" sz="3600">
                <a:solidFill>
                  <a:srgbClr val="18579B"/>
                </a:solidFill>
                <a:latin typeface="Calibri"/>
                <a:ea typeface="Calibri"/>
                <a:cs typeface="Calibri"/>
                <a:sym typeface="Calibri"/>
              </a:rPr>
              <a:t>ight of the that team’s last score</a:t>
            </a:r>
            <a:endParaRPr/>
          </a:p>
          <a:p>
            <a:pPr marL="1439863" lvl="1" indent="-536575" algn="l" rtl="0">
              <a:lnSpc>
                <a:spcPct val="100000"/>
              </a:lnSpc>
              <a:spcBef>
                <a:spcPts val="2000"/>
              </a:spcBef>
              <a:spcAft>
                <a:spcPts val="0"/>
              </a:spcAft>
              <a:buClr>
                <a:srgbClr val="18579B"/>
              </a:buClr>
              <a:buSzPct val="100000"/>
              <a:buFont typeface="Courier New"/>
              <a:buChar char="o"/>
            </a:pPr>
            <a:r>
              <a:rPr lang="en-US" sz="3600">
                <a:solidFill>
                  <a:srgbClr val="18579B"/>
                </a:solidFill>
                <a:latin typeface="Calibri"/>
                <a:ea typeface="Calibri"/>
                <a:cs typeface="Calibri"/>
                <a:sym typeface="Calibri"/>
              </a:rPr>
              <a:t>If non-offending team is the </a:t>
            </a:r>
            <a:r>
              <a:rPr lang="en-US" sz="3600">
                <a:solidFill>
                  <a:srgbClr val="FF0000"/>
                </a:solidFill>
                <a:latin typeface="Calibri"/>
                <a:ea typeface="Calibri"/>
                <a:cs typeface="Calibri"/>
                <a:sym typeface="Calibri"/>
              </a:rPr>
              <a:t>receiving team</a:t>
            </a:r>
            <a:r>
              <a:rPr lang="en-US" sz="3600">
                <a:solidFill>
                  <a:srgbClr val="18579B"/>
                </a:solidFill>
                <a:latin typeface="Calibri"/>
                <a:ea typeface="Calibri"/>
                <a:cs typeface="Calibri"/>
                <a:sym typeface="Calibri"/>
              </a:rPr>
              <a:t>, </a:t>
            </a:r>
            <a:r>
              <a:rPr lang="en-US" sz="3600">
                <a:solidFill>
                  <a:srgbClr val="FF0000"/>
                </a:solidFill>
                <a:latin typeface="Calibri"/>
                <a:ea typeface="Calibri"/>
                <a:cs typeface="Calibri"/>
                <a:sym typeface="Calibri"/>
              </a:rPr>
              <a:t>place a “|” </a:t>
            </a:r>
            <a:r>
              <a:rPr lang="en-US" sz="3600">
                <a:solidFill>
                  <a:srgbClr val="18579B"/>
                </a:solidFill>
                <a:latin typeface="Calibri"/>
                <a:ea typeface="Calibri"/>
                <a:cs typeface="Calibri"/>
                <a:sym typeface="Calibri"/>
              </a:rPr>
              <a:t>to indicate </a:t>
            </a:r>
            <a:r>
              <a:rPr lang="en-US" sz="3600">
                <a:solidFill>
                  <a:srgbClr val="FF0000"/>
                </a:solidFill>
                <a:latin typeface="Calibri"/>
                <a:ea typeface="Calibri"/>
                <a:cs typeface="Calibri"/>
                <a:sym typeface="Calibri"/>
              </a:rPr>
              <a:t>side</a:t>
            </a:r>
            <a:r>
              <a:rPr lang="en-US" sz="3600">
                <a:solidFill>
                  <a:srgbClr val="FF0000"/>
                </a:solidFill>
              </a:rPr>
              <a:t> </a:t>
            </a:r>
            <a:r>
              <a:rPr lang="en-US" sz="3600">
                <a:solidFill>
                  <a:srgbClr val="FF0000"/>
                </a:solidFill>
                <a:latin typeface="Calibri"/>
                <a:ea typeface="Calibri"/>
                <a:cs typeface="Calibri"/>
                <a:sym typeface="Calibri"/>
              </a:rPr>
              <a:t>out </a:t>
            </a:r>
            <a:r>
              <a:rPr lang="en-US" sz="3600">
                <a:solidFill>
                  <a:srgbClr val="18579B"/>
                </a:solidFill>
                <a:latin typeface="Calibri"/>
                <a:ea typeface="Calibri"/>
                <a:cs typeface="Calibri"/>
                <a:sym typeface="Calibri"/>
              </a:rPr>
              <a:t>after marking TF </a:t>
            </a:r>
            <a:r>
              <a:rPr lang="en-US" sz="3600">
                <a:solidFill>
                  <a:srgbClr val="18579B"/>
                </a:solidFill>
              </a:rPr>
              <a:t>&amp;</a:t>
            </a:r>
            <a:r>
              <a:rPr lang="en-US" sz="3600">
                <a:solidFill>
                  <a:srgbClr val="18579B"/>
                </a:solidFill>
                <a:latin typeface="Calibri"/>
                <a:ea typeface="Calibri"/>
                <a:cs typeface="Calibri"/>
                <a:sym typeface="Calibri"/>
              </a:rPr>
              <a:t> </a:t>
            </a:r>
            <a:r>
              <a:rPr lang="en-US" sz="3600">
                <a:solidFill>
                  <a:srgbClr val="18579B"/>
                </a:solidFill>
              </a:rPr>
              <a:t>a</a:t>
            </a:r>
            <a:r>
              <a:rPr lang="en-US" sz="3600">
                <a:solidFill>
                  <a:srgbClr val="18579B"/>
                </a:solidFill>
                <a:latin typeface="Calibri"/>
                <a:ea typeface="Calibri"/>
                <a:cs typeface="Calibri"/>
                <a:sym typeface="Calibri"/>
              </a:rPr>
              <a:t>dding a point</a:t>
            </a:r>
            <a:endParaRPr/>
          </a:p>
        </p:txBody>
      </p:sp>
      <p:sp>
        <p:nvSpPr>
          <p:cNvPr id="1763" name="Google Shape;1763;p22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22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a:solidFill>
                  <a:srgbClr val="18579B"/>
                </a:solidFill>
                <a:latin typeface="Calibri"/>
                <a:ea typeface="Calibri"/>
                <a:cs typeface="Calibri"/>
                <a:sym typeface="Calibri"/>
              </a:rPr>
              <a:t>Recording a Technical Foul  – </a:t>
            </a:r>
            <a:r>
              <a:rPr lang="en-US" sz="4400" b="1" i="1">
                <a:solidFill>
                  <a:srgbClr val="18579B"/>
                </a:solidFill>
              </a:rPr>
              <a:t>Adding A Point</a:t>
            </a:r>
            <a:endParaRPr sz="2000" i="1">
              <a:latin typeface="Calibri"/>
              <a:ea typeface="Calibri"/>
              <a:cs typeface="Calibri"/>
              <a:sym typeface="Calibri"/>
            </a:endParaRPr>
          </a:p>
          <a:p>
            <a:pPr marL="0" lvl="0" indent="0" algn="ctr" rtl="0">
              <a:lnSpc>
                <a:spcPct val="100000"/>
              </a:lnSpc>
              <a:spcBef>
                <a:spcPts val="600"/>
              </a:spcBef>
              <a:spcAft>
                <a:spcPts val="0"/>
              </a:spcAft>
              <a:buClr>
                <a:srgbClr val="18579B"/>
              </a:buClr>
              <a:buSzPts val="3200"/>
              <a:buFont typeface="Calibri"/>
              <a:buNone/>
            </a:pPr>
            <a:r>
              <a:rPr lang="en-US" sz="3200">
                <a:solidFill>
                  <a:srgbClr val="18579B"/>
                </a:solidFill>
                <a:latin typeface="Calibri"/>
                <a:ea typeface="Calibri"/>
                <a:cs typeface="Calibri"/>
                <a:sym typeface="Calibri"/>
              </a:rPr>
              <a:t>When the offending team has </a:t>
            </a:r>
            <a:r>
              <a:rPr lang="en-US" sz="3200">
                <a:solidFill>
                  <a:srgbClr val="18579B"/>
                </a:solidFill>
              </a:rPr>
              <a:t>“0” Points</a:t>
            </a:r>
            <a:endParaRPr sz="3200">
              <a:solidFill>
                <a:srgbClr val="18579B"/>
              </a:solidFill>
              <a:latin typeface="Calibri"/>
              <a:ea typeface="Calibri"/>
              <a:cs typeface="Calibri"/>
              <a:sym typeface="Calibri"/>
            </a:endParaRPr>
          </a:p>
        </p:txBody>
      </p:sp>
      <p:pic>
        <p:nvPicPr>
          <p:cNvPr id="1769" name="Google Shape;1769;p229"/>
          <p:cNvPicPr preferRelativeResize="0"/>
          <p:nvPr/>
        </p:nvPicPr>
        <p:blipFill rotWithShape="1">
          <a:blip r:embed="rId3">
            <a:alphaModFix/>
          </a:blip>
          <a:srcRect/>
          <a:stretch/>
        </p:blipFill>
        <p:spPr>
          <a:xfrm>
            <a:off x="1759313" y="1272940"/>
            <a:ext cx="8394881" cy="5495139"/>
          </a:xfrm>
          <a:prstGeom prst="rect">
            <a:avLst/>
          </a:prstGeom>
          <a:noFill/>
          <a:ln>
            <a:noFill/>
          </a:ln>
        </p:spPr>
      </p:pic>
      <p:sp>
        <p:nvSpPr>
          <p:cNvPr id="1770" name="Google Shape;1770;p22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230"/>
          <p:cNvSpPr txBox="1">
            <a:spLocks noGrp="1"/>
          </p:cNvSpPr>
          <p:nvPr>
            <p:ph type="body" idx="1"/>
          </p:nvPr>
        </p:nvSpPr>
        <p:spPr>
          <a:xfrm>
            <a:off x="1219200" y="76200"/>
            <a:ext cx="9753600" cy="6188482"/>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a:solidFill>
                  <a:srgbClr val="18579B"/>
                </a:solidFill>
                <a:latin typeface="Calibri"/>
                <a:ea typeface="Calibri"/>
                <a:cs typeface="Calibri"/>
                <a:sym typeface="Calibri"/>
              </a:rPr>
              <a:t>Technical Fouls</a:t>
            </a:r>
            <a:r>
              <a:rPr lang="en-US" sz="4400" b="1">
                <a:solidFill>
                  <a:srgbClr val="18579B"/>
                </a:solidFill>
                <a:latin typeface="Calibri"/>
                <a:ea typeface="Calibri"/>
                <a:cs typeface="Calibri"/>
                <a:sym typeface="Calibri"/>
              </a:rPr>
              <a:t> </a:t>
            </a:r>
            <a:r>
              <a:rPr lang="en-US" sz="2800" b="1">
                <a:solidFill>
                  <a:srgbClr val="18579B"/>
                </a:solidFill>
                <a:latin typeface="Calibri"/>
                <a:ea typeface="Calibri"/>
                <a:cs typeface="Calibri"/>
                <a:sym typeface="Calibri"/>
              </a:rPr>
              <a:t>(cont’d)</a:t>
            </a:r>
            <a:endParaRPr sz="2800" b="1" cap="small">
              <a:latin typeface="Calibri"/>
              <a:ea typeface="Calibri"/>
              <a:cs typeface="Calibri"/>
              <a:sym typeface="Calibri"/>
            </a:endParaRPr>
          </a:p>
          <a:p>
            <a:pPr marL="1163052" lvl="2" indent="-274051" algn="l" rtl="0">
              <a:lnSpc>
                <a:spcPct val="100000"/>
              </a:lnSpc>
              <a:spcBef>
                <a:spcPts val="600"/>
              </a:spcBef>
              <a:spcAft>
                <a:spcPts val="0"/>
              </a:spcAft>
              <a:buClr>
                <a:srgbClr val="18579B"/>
              </a:buClr>
              <a:buSzPts val="2000"/>
              <a:buFont typeface="Arial"/>
              <a:buNone/>
            </a:pPr>
            <a:endParaRPr sz="2000" cap="small"/>
          </a:p>
          <a:p>
            <a:pPr marL="1163052" lvl="2" indent="-401051" algn="l" rtl="0">
              <a:lnSpc>
                <a:spcPct val="100000"/>
              </a:lnSpc>
              <a:spcBef>
                <a:spcPts val="600"/>
              </a:spcBef>
              <a:spcAft>
                <a:spcPts val="0"/>
              </a:spcAft>
              <a:buClr>
                <a:srgbClr val="18579B"/>
              </a:buClr>
              <a:buSzPts val="4000"/>
              <a:buFont typeface="Arial"/>
              <a:buChar char="•"/>
            </a:pPr>
            <a:r>
              <a:rPr lang="en-US" b="1" i="1"/>
              <a:t>After Changing the Score Appropriately:</a:t>
            </a:r>
            <a:endParaRPr/>
          </a:p>
          <a:p>
            <a:pPr marL="1163052" lvl="2" indent="-337551" algn="l" rtl="0">
              <a:lnSpc>
                <a:spcPct val="100000"/>
              </a:lnSpc>
              <a:spcBef>
                <a:spcPts val="600"/>
              </a:spcBef>
              <a:spcAft>
                <a:spcPts val="0"/>
              </a:spcAft>
              <a:buClr>
                <a:srgbClr val="18579B"/>
              </a:buClr>
              <a:buSzPts val="1000"/>
              <a:buFont typeface="Arial"/>
              <a:buNone/>
            </a:pPr>
            <a:endParaRPr sz="1000"/>
          </a:p>
          <a:p>
            <a:pPr marL="1608138" lvl="2" indent="-446088" algn="l" rtl="0">
              <a:lnSpc>
                <a:spcPct val="100000"/>
              </a:lnSpc>
              <a:spcBef>
                <a:spcPts val="600"/>
              </a:spcBef>
              <a:spcAft>
                <a:spcPts val="0"/>
              </a:spcAft>
              <a:buClr>
                <a:srgbClr val="18579B"/>
              </a:buClr>
              <a:buSzPts val="3600"/>
              <a:buChar char="o"/>
            </a:pPr>
            <a:r>
              <a:rPr lang="en-US" sz="3600"/>
              <a:t>  </a:t>
            </a:r>
            <a:r>
              <a:rPr lang="en-US" sz="3600">
                <a:solidFill>
                  <a:srgbClr val="18579B"/>
                </a:solidFill>
              </a:rPr>
              <a:t>Clearly</a:t>
            </a:r>
            <a:r>
              <a:rPr lang="en-US" sz="3600">
                <a:solidFill>
                  <a:srgbClr val="FF0000"/>
                </a:solidFill>
              </a:rPr>
              <a:t> </a:t>
            </a:r>
            <a:r>
              <a:rPr lang="en-US" sz="3600" u="none">
                <a:solidFill>
                  <a:srgbClr val="FF0000"/>
                </a:solidFill>
              </a:rPr>
              <a:t>advise the impacted </a:t>
            </a:r>
            <a:r>
              <a:rPr lang="en-US" sz="3600" u="sng">
                <a:solidFill>
                  <a:srgbClr val="FF0000"/>
                </a:solidFill>
              </a:rPr>
              <a:t>t</a:t>
            </a:r>
            <a:r>
              <a:rPr lang="en-US" sz="3600" u="none">
                <a:solidFill>
                  <a:srgbClr val="FF0000"/>
                </a:solidFill>
              </a:rPr>
              <a:t>eam </a:t>
            </a:r>
            <a:r>
              <a:rPr lang="en-US" sz="3600" u="none">
                <a:solidFill>
                  <a:srgbClr val="18579B"/>
                </a:solidFill>
              </a:rPr>
              <a:t>that a 	</a:t>
            </a:r>
            <a:r>
              <a:rPr lang="en-US">
                <a:solidFill>
                  <a:srgbClr val="18579B"/>
                </a:solidFill>
              </a:rPr>
              <a:t>p</a:t>
            </a:r>
            <a:r>
              <a:rPr lang="en-US" sz="3600" u="none">
                <a:solidFill>
                  <a:srgbClr val="18579B"/>
                </a:solidFill>
              </a:rPr>
              <a:t>oint has </a:t>
            </a:r>
            <a:r>
              <a:rPr lang="en-US" sz="3600">
                <a:solidFill>
                  <a:srgbClr val="18579B"/>
                </a:solidFill>
              </a:rPr>
              <a:t>b</a:t>
            </a:r>
            <a:r>
              <a:rPr lang="en-US" sz="3600" u="none">
                <a:solidFill>
                  <a:srgbClr val="18579B"/>
                </a:solidFill>
              </a:rPr>
              <a:t>een </a:t>
            </a:r>
            <a:r>
              <a:rPr lang="en-US" sz="3600">
                <a:solidFill>
                  <a:srgbClr val="FF0000"/>
                </a:solidFill>
              </a:rPr>
              <a:t>s</a:t>
            </a:r>
            <a:r>
              <a:rPr lang="en-US" sz="3600" u="none">
                <a:solidFill>
                  <a:srgbClr val="FF0000"/>
                </a:solidFill>
              </a:rPr>
              <a:t>ubtracted or added </a:t>
            </a:r>
            <a:r>
              <a:rPr lang="en-US" sz="3600">
                <a:solidFill>
                  <a:srgbClr val="18579B"/>
                </a:solidFill>
              </a:rPr>
              <a:t>to</a:t>
            </a:r>
            <a:r>
              <a:rPr lang="en-US" sz="3600">
                <a:solidFill>
                  <a:srgbClr val="FF0000"/>
                </a:solidFill>
              </a:rPr>
              <a:t> 	</a:t>
            </a:r>
            <a:r>
              <a:rPr lang="en-US" sz="3600">
                <a:solidFill>
                  <a:srgbClr val="18579B"/>
                </a:solidFill>
              </a:rPr>
              <a:t>their score</a:t>
            </a:r>
            <a:endParaRPr sz="1000"/>
          </a:p>
          <a:p>
            <a:pPr marL="1787006" lvl="1" indent="-571500" algn="l" rtl="0">
              <a:lnSpc>
                <a:spcPct val="100000"/>
              </a:lnSpc>
              <a:spcBef>
                <a:spcPts val="600"/>
              </a:spcBef>
              <a:spcAft>
                <a:spcPts val="0"/>
              </a:spcAft>
              <a:buClr>
                <a:srgbClr val="18579B"/>
              </a:buClr>
              <a:buSzPts val="3600"/>
              <a:buFont typeface="Courier New"/>
              <a:buChar char="o"/>
            </a:pPr>
            <a:r>
              <a:rPr lang="en-US"/>
              <a:t> Announce </a:t>
            </a:r>
            <a:r>
              <a:rPr lang="en-US">
                <a:solidFill>
                  <a:srgbClr val="FF0000"/>
                </a:solidFill>
              </a:rPr>
              <a:t>“15 seconds”</a:t>
            </a:r>
            <a:endParaRPr>
              <a:solidFill>
                <a:srgbClr val="FF0000"/>
              </a:solidFill>
            </a:endParaRPr>
          </a:p>
          <a:p>
            <a:pPr marL="1787006" lvl="1" indent="-571500" algn="l" rtl="0">
              <a:lnSpc>
                <a:spcPct val="100000"/>
              </a:lnSpc>
              <a:spcBef>
                <a:spcPts val="600"/>
              </a:spcBef>
              <a:spcAft>
                <a:spcPts val="0"/>
              </a:spcAft>
              <a:buClr>
                <a:srgbClr val="18579B"/>
              </a:buClr>
              <a:buSzPts val="3600"/>
              <a:buFont typeface="Courier New"/>
              <a:buChar char="o"/>
            </a:pPr>
            <a:r>
              <a:rPr lang="en-US"/>
              <a:t> At time, announce </a:t>
            </a:r>
            <a:r>
              <a:rPr lang="en-US">
                <a:solidFill>
                  <a:srgbClr val="FF0000"/>
                </a:solidFill>
              </a:rPr>
              <a:t>“Time in”</a:t>
            </a:r>
            <a:endParaRPr>
              <a:solidFill>
                <a:srgbClr val="FF0000"/>
              </a:solidFill>
            </a:endParaRPr>
          </a:p>
          <a:p>
            <a:pPr marL="1787006" lvl="1" indent="-571500" algn="l" rtl="0">
              <a:lnSpc>
                <a:spcPct val="100000"/>
              </a:lnSpc>
              <a:spcBef>
                <a:spcPts val="600"/>
              </a:spcBef>
              <a:spcAft>
                <a:spcPts val="0"/>
              </a:spcAft>
              <a:buClr>
                <a:srgbClr val="18579B"/>
              </a:buClr>
              <a:buSzPts val="3600"/>
              <a:buFont typeface="Courier New"/>
              <a:buChar char="o"/>
            </a:pPr>
            <a:r>
              <a:rPr lang="en-US"/>
              <a:t> </a:t>
            </a:r>
            <a:r>
              <a:rPr lang="en-US">
                <a:solidFill>
                  <a:srgbClr val="FF0000"/>
                </a:solidFill>
              </a:rPr>
              <a:t>Call score </a:t>
            </a:r>
            <a:r>
              <a:rPr lang="en-US"/>
              <a:t>&amp; begin </a:t>
            </a:r>
            <a:r>
              <a:rPr lang="en-US">
                <a:solidFill>
                  <a:srgbClr val="FF0000"/>
                </a:solidFill>
              </a:rPr>
              <a:t>10-second </a:t>
            </a:r>
            <a:r>
              <a:rPr lang="en-US"/>
              <a:t>count</a:t>
            </a:r>
            <a:endParaRPr/>
          </a:p>
        </p:txBody>
      </p:sp>
      <p:sp>
        <p:nvSpPr>
          <p:cNvPr id="1776" name="Google Shape;1776;p230"/>
          <p:cNvSpPr txBox="1"/>
          <p:nvPr/>
        </p:nvSpPr>
        <p:spPr>
          <a:xfrm>
            <a:off x="1543758" y="6042392"/>
            <a:ext cx="828343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777" name="Google Shape;1777;p23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231"/>
          <p:cNvSpPr txBox="1"/>
          <p:nvPr/>
        </p:nvSpPr>
        <p:spPr>
          <a:xfrm>
            <a:off x="914400" y="491317"/>
            <a:ext cx="10464800" cy="63709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Technical Warnings</a:t>
            </a:r>
            <a:r>
              <a:rPr lang="en-US" sz="4400" b="1" i="0" u="none" strike="noStrike" cap="none">
                <a:solidFill>
                  <a:srgbClr val="18579B"/>
                </a:solidFill>
                <a:latin typeface="Calibri"/>
                <a:ea typeface="Calibri"/>
                <a:cs typeface="Calibri"/>
                <a:sym typeface="Calibri"/>
              </a:rPr>
              <a:t> </a:t>
            </a:r>
            <a:r>
              <a:rPr lang="en-US" sz="4400" b="1" i="1" u="none" strike="noStrike" cap="none">
                <a:solidFill>
                  <a:srgbClr val="18579B"/>
                </a:solidFill>
                <a:latin typeface="Calibri"/>
                <a:ea typeface="Calibri"/>
                <a:cs typeface="Calibri"/>
                <a:sym typeface="Calibri"/>
              </a:rPr>
              <a:t>and Technical Fouls</a:t>
            </a:r>
            <a:endParaRPr sz="4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The scoresheet</a:t>
            </a:r>
            <a:r>
              <a:rPr lang="en-US" sz="3600" b="0" i="0" u="none" strike="noStrike" cap="none">
                <a:solidFill>
                  <a:srgbClr val="FF0000"/>
                </a:solidFill>
                <a:latin typeface="Calibri"/>
                <a:ea typeface="Calibri"/>
                <a:cs typeface="Calibri"/>
                <a:sym typeface="Calibri"/>
              </a:rPr>
              <a:t> TW/TF boxes </a:t>
            </a:r>
            <a:r>
              <a:rPr lang="en-US" sz="3600" b="0" i="0" u="none" strike="noStrike" cap="none">
                <a:solidFill>
                  <a:srgbClr val="18579B"/>
                </a:solidFill>
                <a:latin typeface="Calibri"/>
                <a:ea typeface="Calibri"/>
                <a:cs typeface="Calibri"/>
                <a:sym typeface="Calibri"/>
              </a:rPr>
              <a:t>are</a:t>
            </a:r>
            <a:r>
              <a:rPr lang="en-US" sz="3600" b="0" i="0" u="none" strike="noStrike" cap="none">
                <a:solidFill>
                  <a:srgbClr val="FF0000"/>
                </a:solidFill>
                <a:latin typeface="Calibri"/>
                <a:ea typeface="Calibri"/>
                <a:cs typeface="Calibri"/>
                <a:sym typeface="Calibri"/>
              </a:rPr>
              <a:t> not “columns”</a:t>
            </a:r>
            <a:r>
              <a:rPr lang="en-US" sz="3600" b="0" i="0" u="none" strike="noStrike" cap="none">
                <a:solidFill>
                  <a:srgbClr val="18579B"/>
                </a:solidFill>
                <a:latin typeface="Calibri"/>
                <a:ea typeface="Calibri"/>
                <a:cs typeface="Calibri"/>
                <a:sym typeface="Calibri"/>
              </a:rPr>
              <a:t>,</a:t>
            </a:r>
            <a:r>
              <a:rPr lang="en-US" sz="3600" b="0" i="0" u="none" strike="noStrike" cap="none">
                <a:solidFill>
                  <a:srgbClr val="FF0000"/>
                </a:solidFill>
                <a:latin typeface="Calibri"/>
                <a:ea typeface="Calibri"/>
                <a:cs typeface="Calibri"/>
                <a:sym typeface="Calibri"/>
              </a:rPr>
              <a:t> </a:t>
            </a:r>
            <a:r>
              <a:rPr lang="en-US" sz="3600" b="0" i="0" u="none" strike="noStrike" cap="none">
                <a:solidFill>
                  <a:srgbClr val="18579B"/>
                </a:solidFill>
                <a:latin typeface="Calibri"/>
                <a:ea typeface="Calibri"/>
                <a:cs typeface="Calibri"/>
                <a:sym typeface="Calibri"/>
              </a:rPr>
              <a:t>but four boxes that </a:t>
            </a:r>
            <a:r>
              <a:rPr lang="en-US" sz="3600" b="0" i="0" u="none" strike="noStrike" cap="none">
                <a:solidFill>
                  <a:srgbClr val="FF0000"/>
                </a:solidFill>
                <a:latin typeface="Calibri"/>
                <a:ea typeface="Calibri"/>
                <a:cs typeface="Calibri"/>
                <a:sym typeface="Calibri"/>
              </a:rPr>
              <a:t>can be used for TWs or TFs</a:t>
            </a:r>
            <a:endParaRPr/>
          </a:p>
          <a:p>
            <a:pPr marL="84138"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Combinations of TW and TFs:</a:t>
            </a:r>
            <a:endParaRPr/>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TW + TW = TF   </a:t>
            </a:r>
            <a:r>
              <a:rPr lang="en-US" sz="3600" b="0" i="0" u="none" strike="noStrike" cap="none">
                <a:solidFill>
                  <a:srgbClr val="FF0000"/>
                </a:solidFill>
                <a:latin typeface="Calibri"/>
                <a:ea typeface="Calibri"/>
                <a:cs typeface="Calibri"/>
                <a:sym typeface="Calibri"/>
              </a:rPr>
              <a:t>(1 + 1 = 2 Strikes) </a:t>
            </a:r>
            <a:endParaRPr/>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TW + TF = Game Forfeit  </a:t>
            </a:r>
            <a:r>
              <a:rPr lang="en-US" sz="3600" b="0" i="0" u="none" strike="noStrike" cap="none">
                <a:solidFill>
                  <a:srgbClr val="FF0000"/>
                </a:solidFill>
                <a:latin typeface="Calibri"/>
                <a:ea typeface="Calibri"/>
                <a:cs typeface="Calibri"/>
                <a:sym typeface="Calibri"/>
              </a:rPr>
              <a:t>(1 + 2 = 3 Strikes)</a:t>
            </a:r>
            <a:endParaRPr/>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TF + TW = Game Forfeit  </a:t>
            </a:r>
            <a:r>
              <a:rPr lang="en-US" sz="3600" b="0" i="0" u="none" strike="noStrike" cap="none">
                <a:solidFill>
                  <a:srgbClr val="FF0000"/>
                </a:solidFill>
                <a:latin typeface="Calibri"/>
                <a:ea typeface="Calibri"/>
                <a:cs typeface="Calibri"/>
                <a:sym typeface="Calibri"/>
              </a:rPr>
              <a:t>(2 + 1 = 3 Strikes)</a:t>
            </a:r>
            <a:endParaRPr/>
          </a:p>
          <a:p>
            <a:pPr marL="84138" marR="0" lvl="5"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TF + TF   = Match Forfeit </a:t>
            </a:r>
            <a:r>
              <a:rPr lang="en-US" sz="3600" b="0" i="0" u="none" strike="noStrike" cap="none">
                <a:solidFill>
                  <a:srgbClr val="FF0000"/>
                </a:solidFill>
                <a:latin typeface="Calibri"/>
                <a:ea typeface="Calibri"/>
                <a:cs typeface="Calibri"/>
                <a:sym typeface="Calibri"/>
              </a:rPr>
              <a:t>(2 + 2 = 4 Strikes)</a:t>
            </a:r>
            <a:endParaRPr/>
          </a:p>
          <a:p>
            <a:pPr marL="655638" marR="0" lvl="7" indent="-342899" algn="l" rtl="0">
              <a:lnSpc>
                <a:spcPct val="100000"/>
              </a:lnSpc>
              <a:spcBef>
                <a:spcPts val="0"/>
              </a:spcBef>
              <a:spcAft>
                <a:spcPts val="0"/>
              </a:spcAft>
              <a:buClr>
                <a:srgbClr val="18579B"/>
              </a:buClr>
              <a:buSzPts val="3600"/>
              <a:buFont typeface="Arial"/>
              <a:buNone/>
            </a:pPr>
            <a:endParaRPr sz="3600" b="0" i="0" u="none" strike="noStrike" cap="none">
              <a:solidFill>
                <a:srgbClr val="18579B"/>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783" name="Google Shape;1783;p23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232"/>
          <p:cNvSpPr txBox="1"/>
          <p:nvPr/>
        </p:nvSpPr>
        <p:spPr>
          <a:xfrm>
            <a:off x="863600" y="147440"/>
            <a:ext cx="10464800" cy="704808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Technical Warnings</a:t>
            </a:r>
            <a:r>
              <a:rPr lang="en-US" sz="4400" b="1" i="0" u="none" strike="noStrike" cap="none">
                <a:solidFill>
                  <a:srgbClr val="18579B"/>
                </a:solidFill>
                <a:latin typeface="Calibri"/>
                <a:ea typeface="Calibri"/>
                <a:cs typeface="Calibri"/>
                <a:sym typeface="Calibri"/>
              </a:rPr>
              <a:t> </a:t>
            </a:r>
            <a:r>
              <a:rPr lang="en-US" sz="4400" b="1" i="1" u="none" strike="noStrike" cap="none">
                <a:solidFill>
                  <a:srgbClr val="18579B"/>
                </a:solidFill>
                <a:latin typeface="Calibri"/>
                <a:ea typeface="Calibri"/>
                <a:cs typeface="Calibri"/>
                <a:sym typeface="Calibri"/>
              </a:rPr>
              <a:t>and Technical Fouls</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000000"/>
              </a:solidFill>
              <a:latin typeface="Calibri"/>
              <a:ea typeface="Calibri"/>
              <a:cs typeface="Calibri"/>
              <a:sym typeface="Calibri"/>
            </a:endParaRPr>
          </a:p>
          <a:p>
            <a:pPr marL="84138" marR="0" lvl="7" indent="0" algn="l" rtl="0">
              <a:lnSpc>
                <a:spcPct val="100000"/>
              </a:lnSpc>
              <a:spcBef>
                <a:spcPts val="0"/>
              </a:spcBef>
              <a:spcAft>
                <a:spcPts val="0"/>
              </a:spcAft>
              <a:buClr>
                <a:srgbClr val="FF0000"/>
              </a:buClr>
              <a:buSzPts val="3200"/>
              <a:buFont typeface="Source Sans Pro"/>
              <a:buNone/>
            </a:pPr>
            <a:r>
              <a:rPr lang="en-US" sz="3200" b="0" i="0" u="none" strike="noStrike" cap="none">
                <a:solidFill>
                  <a:srgbClr val="FF0000"/>
                </a:solidFill>
                <a:latin typeface="Source Sans Pro"/>
                <a:ea typeface="Source Sans Pro"/>
                <a:cs typeface="Source Sans Pro"/>
                <a:sym typeface="Source Sans Pro"/>
              </a:rPr>
              <a:t>13.G.3.c.</a:t>
            </a:r>
            <a:r>
              <a:rPr lang="en-US" sz="3200" b="0" i="0" u="none" strike="noStrike" cap="none">
                <a:solidFill>
                  <a:srgbClr val="18579B"/>
                </a:solidFill>
                <a:latin typeface="Source Sans Pro"/>
                <a:ea typeface="Source Sans Pro"/>
                <a:cs typeface="Source Sans Pro"/>
                <a:sym typeface="Source Sans Pro"/>
              </a:rPr>
              <a:t> If a referee issues a technical foul, one point shall be removed from the score of the offending team unless their score is zero, in which case a point shall be added to the score of the opposing side. </a:t>
            </a:r>
            <a:r>
              <a:rPr lang="en-US" sz="3200" b="0" i="1" u="none" strike="noStrike" cap="none">
                <a:solidFill>
                  <a:srgbClr val="FF0000"/>
                </a:solidFill>
                <a:latin typeface="Source Sans Pro"/>
                <a:ea typeface="Source Sans Pro"/>
                <a:cs typeface="Source Sans Pro"/>
                <a:sym typeface="Source Sans Pro"/>
              </a:rPr>
              <a:t>After the point is removed or awarded, the player or team losing or awarded the point must move on their own to the correct position(s) that reflects their score (without prompting by the referee) </a:t>
            </a:r>
            <a:endParaRPr/>
          </a:p>
          <a:p>
            <a:pPr marL="84138" marR="0" lvl="7" indent="0" algn="l" rtl="0">
              <a:lnSpc>
                <a:spcPct val="100000"/>
              </a:lnSpc>
              <a:spcBef>
                <a:spcPts val="0"/>
              </a:spcBef>
              <a:spcAft>
                <a:spcPts val="0"/>
              </a:spcAft>
              <a:buClr>
                <a:srgbClr val="18579B"/>
              </a:buClr>
              <a:buSzPts val="3200"/>
              <a:buFont typeface="Source Sans Pro"/>
              <a:buNone/>
            </a:pPr>
            <a:endParaRPr sz="3200" b="0" i="0" u="none" strike="noStrike" cap="none">
              <a:solidFill>
                <a:srgbClr val="000000"/>
              </a:solidFill>
              <a:latin typeface="Source Sans Pro"/>
              <a:ea typeface="Source Sans Pro"/>
              <a:cs typeface="Source Sans Pro"/>
              <a:sym typeface="Source Sans Pro"/>
            </a:endParaRPr>
          </a:p>
          <a:p>
            <a:pPr marL="84138" marR="0" lvl="7" indent="0" algn="l" rtl="0">
              <a:lnSpc>
                <a:spcPct val="100000"/>
              </a:lnSpc>
              <a:spcBef>
                <a:spcPts val="0"/>
              </a:spcBef>
              <a:spcAft>
                <a:spcPts val="0"/>
              </a:spcAft>
              <a:buClr>
                <a:srgbClr val="FF0000"/>
              </a:buClr>
              <a:buSzPts val="3200"/>
              <a:buFont typeface="Source Sans Pro"/>
              <a:buNone/>
            </a:pPr>
            <a:r>
              <a:rPr lang="en-US" sz="3200" b="0" i="0" u="none" strike="noStrike" cap="none">
                <a:solidFill>
                  <a:srgbClr val="FF0000"/>
                </a:solidFill>
                <a:latin typeface="Source Sans Pro"/>
                <a:ea typeface="Source Sans Pro"/>
                <a:cs typeface="Source Sans Pro"/>
                <a:sym typeface="Source Sans Pro"/>
              </a:rPr>
              <a:t>13.G.3.d.</a:t>
            </a:r>
            <a:r>
              <a:rPr lang="en-US" sz="3200" b="0" i="0" u="none" strike="noStrike" cap="none">
                <a:solidFill>
                  <a:srgbClr val="18579B"/>
                </a:solidFill>
                <a:latin typeface="Source Sans Pro"/>
                <a:ea typeface="Source Sans Pro"/>
                <a:cs typeface="Source Sans Pro"/>
                <a:sym typeface="Source Sans Pro"/>
              </a:rPr>
              <a:t> A called </a:t>
            </a:r>
            <a:r>
              <a:rPr lang="en-US" sz="3200" b="0" i="0" u="none" strike="noStrike" cap="none">
                <a:solidFill>
                  <a:srgbClr val="FF0000"/>
                </a:solidFill>
                <a:latin typeface="Source Sans Pro"/>
                <a:ea typeface="Source Sans Pro"/>
                <a:cs typeface="Source Sans Pro"/>
                <a:sym typeface="Source Sans Pro"/>
              </a:rPr>
              <a:t>technical warning or technical foul </a:t>
            </a:r>
            <a:r>
              <a:rPr lang="en-US" sz="3200" b="0" i="0" u="none" strike="noStrike" cap="none">
                <a:solidFill>
                  <a:srgbClr val="18579B"/>
                </a:solidFill>
                <a:latin typeface="Source Sans Pro"/>
                <a:ea typeface="Source Sans Pro"/>
                <a:cs typeface="Source Sans Pro"/>
                <a:sym typeface="Source Sans Pro"/>
              </a:rPr>
              <a:t>shall have </a:t>
            </a:r>
            <a:r>
              <a:rPr lang="en-US" sz="3200" b="0" i="0" u="none" strike="noStrike" cap="none">
                <a:solidFill>
                  <a:srgbClr val="FF0000"/>
                </a:solidFill>
                <a:latin typeface="Source Sans Pro"/>
                <a:ea typeface="Source Sans Pro"/>
                <a:cs typeface="Source Sans Pro"/>
                <a:sym typeface="Source Sans Pro"/>
              </a:rPr>
              <a:t>no effect on server change or side out. </a:t>
            </a:r>
            <a:endParaRPr sz="3200" b="0" i="0" u="none" strike="noStrike" cap="none">
              <a:solidFill>
                <a:srgbClr val="FF0000"/>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789" name="Google Shape;1789;p23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233"/>
          <p:cNvSpPr txBox="1"/>
          <p:nvPr/>
        </p:nvSpPr>
        <p:spPr>
          <a:xfrm>
            <a:off x="1123405" y="1858803"/>
            <a:ext cx="9831977" cy="212365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9600"/>
              <a:buFont typeface="Calibri"/>
              <a:buNone/>
            </a:pPr>
            <a:r>
              <a:rPr lang="en-US" sz="9600" b="0" i="1" u="none" strike="noStrike" cap="none">
                <a:solidFill>
                  <a:srgbClr val="18579B"/>
                </a:solidFill>
                <a:latin typeface="Calibri"/>
                <a:ea typeface="Calibri"/>
                <a:cs typeface="Calibri"/>
                <a:sym typeface="Calibri"/>
              </a:rPr>
              <a:t>Break/Questions</a:t>
            </a: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795" name="Google Shape;1795;p233" descr="Picture 3"/>
          <p:cNvPicPr preferRelativeResize="0"/>
          <p:nvPr/>
        </p:nvPicPr>
        <p:blipFill rotWithShape="1">
          <a:blip r:embed="rId3">
            <a:alphaModFix/>
          </a:blip>
          <a:srcRect/>
          <a:stretch/>
        </p:blipFill>
        <p:spPr>
          <a:xfrm>
            <a:off x="4952563" y="3879850"/>
            <a:ext cx="2282271" cy="1430382"/>
          </a:xfrm>
          <a:prstGeom prst="rect">
            <a:avLst/>
          </a:prstGeom>
          <a:noFill/>
          <a:ln>
            <a:noFill/>
          </a:ln>
        </p:spPr>
      </p:pic>
      <p:sp>
        <p:nvSpPr>
          <p:cNvPr id="1796" name="Google Shape;1796;p23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234"/>
          <p:cNvSpPr txBox="1"/>
          <p:nvPr/>
        </p:nvSpPr>
        <p:spPr>
          <a:xfrm>
            <a:off x="1219200" y="0"/>
            <a:ext cx="9753600" cy="6832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Game Forfeits</a:t>
            </a:r>
            <a:endParaRPr/>
          </a:p>
          <a:p>
            <a:pPr marL="171450" marR="0" lvl="0" indent="-17145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171450" marR="0" lvl="0" indent="-228600" algn="l" rtl="0">
              <a:lnSpc>
                <a:spcPct val="100000"/>
              </a:lnSpc>
              <a:spcBef>
                <a:spcPts val="0"/>
              </a:spcBef>
              <a:spcAft>
                <a:spcPts val="0"/>
              </a:spcAft>
              <a:buClr>
                <a:srgbClr val="18579B"/>
              </a:buClr>
              <a:buSzPts val="3600"/>
              <a:buFont typeface="Arial"/>
              <a:buChar char="•"/>
            </a:pPr>
            <a:r>
              <a:rPr lang="en-US" sz="3600" b="1" i="1" u="none" strike="noStrike" cap="none">
                <a:solidFill>
                  <a:srgbClr val="18579B"/>
                </a:solidFill>
                <a:latin typeface="Calibri"/>
                <a:ea typeface="Calibri"/>
                <a:cs typeface="Calibri"/>
                <a:sym typeface="Calibri"/>
              </a:rPr>
              <a:t>  Declare a </a:t>
            </a:r>
            <a:r>
              <a:rPr lang="en-US" sz="3600" b="1" i="1" u="none" strike="noStrike" cap="none">
                <a:solidFill>
                  <a:srgbClr val="FF0000"/>
                </a:solidFill>
                <a:latin typeface="Calibri"/>
                <a:ea typeface="Calibri"/>
                <a:cs typeface="Calibri"/>
                <a:sym typeface="Calibri"/>
              </a:rPr>
              <a:t>Game Forfeit </a:t>
            </a:r>
            <a:r>
              <a:rPr lang="en-US" sz="3600" b="1" i="1" u="none" strike="noStrike" cap="none">
                <a:solidFill>
                  <a:srgbClr val="18579B"/>
                </a:solidFill>
                <a:latin typeface="Calibri"/>
                <a:ea typeface="Calibri"/>
                <a:cs typeface="Calibri"/>
                <a:sym typeface="Calibri"/>
              </a:rPr>
              <a:t>If:</a:t>
            </a:r>
            <a:endParaRPr sz="3600" b="1" i="1" u="none" strike="noStrike" cap="none">
              <a:solidFill>
                <a:srgbClr val="18579B"/>
              </a:solidFill>
              <a:latin typeface="Calibri"/>
              <a:ea typeface="Calibri"/>
              <a:cs typeface="Calibri"/>
              <a:sym typeface="Calibri"/>
            </a:endParaRPr>
          </a:p>
          <a:p>
            <a:pPr marL="171450" marR="0" lvl="0" indent="-17145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1339850" marR="0" lvl="1" indent="-803275" algn="l" rtl="0">
              <a:lnSpc>
                <a:spcPct val="100000"/>
              </a:lnSpc>
              <a:spcBef>
                <a:spcPts val="0"/>
              </a:spcBef>
              <a:spcAft>
                <a:spcPts val="0"/>
              </a:spcAft>
              <a:buClr>
                <a:srgbClr val="18579B"/>
              </a:buClr>
              <a:buSzPts val="3200"/>
              <a:buFont typeface="Courier New"/>
              <a:buChar char="o"/>
            </a:pPr>
            <a:r>
              <a:rPr lang="en-US" sz="3200" b="0" i="0" u="none" strike="noStrike" cap="none">
                <a:solidFill>
                  <a:srgbClr val="18579B"/>
                </a:solidFill>
                <a:latin typeface="Calibri"/>
                <a:ea typeface="Calibri"/>
                <a:cs typeface="Calibri"/>
                <a:sym typeface="Calibri"/>
              </a:rPr>
              <a:t>Player/Team receives a </a:t>
            </a:r>
            <a:r>
              <a:rPr lang="en-US" sz="3200" b="0" i="0" u="none" strike="noStrike" cap="none">
                <a:solidFill>
                  <a:srgbClr val="FF0000"/>
                </a:solidFill>
                <a:latin typeface="Calibri"/>
                <a:ea typeface="Calibri"/>
                <a:cs typeface="Calibri"/>
                <a:sym typeface="Calibri"/>
              </a:rPr>
              <a:t>technical foul </a:t>
            </a:r>
            <a:r>
              <a:rPr lang="en-US" sz="3200" b="0" i="0" u="none" strike="noStrike" cap="none">
                <a:solidFill>
                  <a:srgbClr val="18579B"/>
                </a:solidFill>
                <a:latin typeface="Calibri"/>
                <a:ea typeface="Calibri"/>
                <a:cs typeface="Calibri"/>
                <a:sym typeface="Calibri"/>
              </a:rPr>
              <a:t>after receiving a </a:t>
            </a:r>
            <a:r>
              <a:rPr lang="en-US" sz="3200" b="0" i="0" u="none" strike="noStrike" cap="none">
                <a:solidFill>
                  <a:srgbClr val="FF0000"/>
                </a:solidFill>
                <a:latin typeface="Calibri"/>
                <a:ea typeface="Calibri"/>
                <a:cs typeface="Calibri"/>
                <a:sym typeface="Calibri"/>
              </a:rPr>
              <a:t>technical warning for any reason</a:t>
            </a:r>
            <a:endParaRPr sz="3200" b="0" i="0" u="none" strike="noStrike" cap="none">
              <a:solidFill>
                <a:srgbClr val="FF0000"/>
              </a:solidFill>
              <a:latin typeface="Calibri"/>
              <a:ea typeface="Calibri"/>
              <a:cs typeface="Calibri"/>
              <a:sym typeface="Calibri"/>
            </a:endParaRPr>
          </a:p>
          <a:p>
            <a:pPr marL="1339850" marR="0" lvl="1" indent="-739775" algn="l" rtl="0">
              <a:lnSpc>
                <a:spcPct val="100000"/>
              </a:lnSpc>
              <a:spcBef>
                <a:spcPts val="0"/>
              </a:spcBef>
              <a:spcAft>
                <a:spcPts val="0"/>
              </a:spcAft>
              <a:buClr>
                <a:srgbClr val="18579B"/>
              </a:buClr>
              <a:buSzPts val="1000"/>
              <a:buFont typeface="Courier New"/>
              <a:buNone/>
            </a:pPr>
            <a:endParaRPr sz="1000" b="0" i="0" u="none" strike="noStrike" cap="none">
              <a:solidFill>
                <a:srgbClr val="000000"/>
              </a:solidFill>
              <a:latin typeface="Calibri"/>
              <a:ea typeface="Calibri"/>
              <a:cs typeface="Calibri"/>
              <a:sym typeface="Calibri"/>
            </a:endParaRPr>
          </a:p>
          <a:p>
            <a:pPr marL="1339850" marR="0" lvl="1" indent="-803275" algn="l" rtl="0">
              <a:lnSpc>
                <a:spcPct val="100000"/>
              </a:lnSpc>
              <a:spcBef>
                <a:spcPts val="0"/>
              </a:spcBef>
              <a:spcAft>
                <a:spcPts val="0"/>
              </a:spcAft>
              <a:buClr>
                <a:srgbClr val="18579B"/>
              </a:buClr>
              <a:buSzPts val="3200"/>
              <a:buFont typeface="Courier New"/>
              <a:buChar char="o"/>
            </a:pPr>
            <a:r>
              <a:rPr lang="en-US" sz="3200" b="0" i="0" u="none" strike="noStrike" cap="none">
                <a:solidFill>
                  <a:srgbClr val="18579B"/>
                </a:solidFill>
                <a:latin typeface="Calibri"/>
                <a:ea typeface="Calibri"/>
                <a:cs typeface="Calibri"/>
                <a:sym typeface="Calibri"/>
              </a:rPr>
              <a:t>Player/Team receives a </a:t>
            </a:r>
            <a:r>
              <a:rPr lang="en-US" sz="3200" b="0" i="0" u="none" strike="noStrike" cap="none">
                <a:solidFill>
                  <a:srgbClr val="FF0000"/>
                </a:solidFill>
                <a:latin typeface="Calibri"/>
                <a:ea typeface="Calibri"/>
                <a:cs typeface="Calibri"/>
                <a:sym typeface="Calibri"/>
              </a:rPr>
              <a:t>technical warning </a:t>
            </a:r>
            <a:r>
              <a:rPr lang="en-US" sz="3200" b="0" i="0" u="none" strike="noStrike" cap="none">
                <a:solidFill>
                  <a:srgbClr val="18579B"/>
                </a:solidFill>
                <a:latin typeface="Calibri"/>
                <a:ea typeface="Calibri"/>
                <a:cs typeface="Calibri"/>
                <a:sym typeface="Calibri"/>
              </a:rPr>
              <a:t>after receiving a </a:t>
            </a:r>
            <a:r>
              <a:rPr lang="en-US" sz="3200" b="0" i="0" u="none" strike="noStrike" cap="none">
                <a:solidFill>
                  <a:srgbClr val="FF0000"/>
                </a:solidFill>
                <a:latin typeface="Calibri"/>
                <a:ea typeface="Calibri"/>
                <a:cs typeface="Calibri"/>
                <a:sym typeface="Calibri"/>
              </a:rPr>
              <a:t>technical foul for any reason</a:t>
            </a:r>
            <a:endParaRPr sz="3200" b="0" i="0" u="none" strike="noStrike" cap="none">
              <a:solidFill>
                <a:srgbClr val="FF0000"/>
              </a:solidFill>
              <a:latin typeface="Calibri"/>
              <a:ea typeface="Calibri"/>
              <a:cs typeface="Calibri"/>
              <a:sym typeface="Calibri"/>
            </a:endParaRPr>
          </a:p>
          <a:p>
            <a:pPr marL="1339850" marR="0" lvl="1" indent="-739775" algn="l" rtl="0">
              <a:lnSpc>
                <a:spcPct val="100000"/>
              </a:lnSpc>
              <a:spcBef>
                <a:spcPts val="0"/>
              </a:spcBef>
              <a:spcAft>
                <a:spcPts val="0"/>
              </a:spcAft>
              <a:buClr>
                <a:srgbClr val="18579B"/>
              </a:buClr>
              <a:buSzPts val="1000"/>
              <a:buFont typeface="Courier New"/>
              <a:buNone/>
            </a:pPr>
            <a:endParaRPr sz="1000" b="0" i="0" u="none" strike="noStrike" cap="none">
              <a:solidFill>
                <a:srgbClr val="000000"/>
              </a:solidFill>
              <a:latin typeface="Calibri"/>
              <a:ea typeface="Calibri"/>
              <a:cs typeface="Calibri"/>
              <a:sym typeface="Calibri"/>
            </a:endParaRPr>
          </a:p>
          <a:p>
            <a:pPr marL="1339850" marR="0" lvl="1" indent="-803275" algn="l" rtl="0">
              <a:lnSpc>
                <a:spcPct val="100000"/>
              </a:lnSpc>
              <a:spcBef>
                <a:spcPts val="0"/>
              </a:spcBef>
              <a:spcAft>
                <a:spcPts val="0"/>
              </a:spcAft>
              <a:buClr>
                <a:srgbClr val="18579B"/>
              </a:buClr>
              <a:buSzPts val="3200"/>
              <a:buFont typeface="Courier New"/>
              <a:buChar char="o"/>
            </a:pPr>
            <a:r>
              <a:rPr lang="en-US" sz="3200" b="0" i="0" u="none" strike="noStrike" cap="none">
                <a:solidFill>
                  <a:srgbClr val="18579B"/>
                </a:solidFill>
                <a:latin typeface="Calibri"/>
                <a:ea typeface="Calibri"/>
                <a:cs typeface="Calibri"/>
                <a:sym typeface="Calibri"/>
              </a:rPr>
              <a:t>Player is </a:t>
            </a:r>
            <a:r>
              <a:rPr lang="en-US" sz="3200" b="0" i="0" u="none" strike="noStrike" cap="none">
                <a:solidFill>
                  <a:srgbClr val="FF0000"/>
                </a:solidFill>
                <a:latin typeface="Calibri"/>
                <a:ea typeface="Calibri"/>
                <a:cs typeface="Calibri"/>
                <a:sym typeface="Calibri"/>
              </a:rPr>
              <a:t>not ready to play </a:t>
            </a:r>
            <a:r>
              <a:rPr lang="en-US" sz="3200" b="0" i="0" u="none" strike="noStrike" cap="none">
                <a:solidFill>
                  <a:srgbClr val="18579B"/>
                </a:solidFill>
                <a:latin typeface="Calibri"/>
                <a:ea typeface="Calibri"/>
                <a:cs typeface="Calibri"/>
                <a:sym typeface="Calibri"/>
              </a:rPr>
              <a:t>within </a:t>
            </a:r>
            <a:r>
              <a:rPr lang="en-US" sz="3200" b="0" i="0" u="none" strike="noStrike" cap="none">
                <a:solidFill>
                  <a:srgbClr val="FF0000"/>
                </a:solidFill>
                <a:latin typeface="Calibri"/>
                <a:ea typeface="Calibri"/>
                <a:cs typeface="Calibri"/>
                <a:sym typeface="Calibri"/>
              </a:rPr>
              <a:t>10 minutes </a:t>
            </a:r>
            <a:r>
              <a:rPr lang="en-US" sz="3200" b="0" i="0" u="none" strike="noStrike" cap="none">
                <a:solidFill>
                  <a:srgbClr val="18579B"/>
                </a:solidFill>
                <a:latin typeface="Calibri"/>
                <a:ea typeface="Calibri"/>
                <a:cs typeface="Calibri"/>
                <a:sym typeface="Calibri"/>
              </a:rPr>
              <a:t>of when match is announced</a:t>
            </a:r>
            <a:endParaRPr/>
          </a:p>
          <a:p>
            <a:pPr marL="1339850" marR="0" lvl="1" indent="-739775" algn="l" rtl="0">
              <a:lnSpc>
                <a:spcPct val="100000"/>
              </a:lnSpc>
              <a:spcBef>
                <a:spcPts val="0"/>
              </a:spcBef>
              <a:spcAft>
                <a:spcPts val="0"/>
              </a:spcAft>
              <a:buClr>
                <a:srgbClr val="18579B"/>
              </a:buClr>
              <a:buSzPts val="1000"/>
              <a:buFont typeface="Courier New"/>
              <a:buNone/>
            </a:pPr>
            <a:endParaRPr sz="1000" b="0" i="0" u="none" strike="noStrike" cap="none">
              <a:solidFill>
                <a:srgbClr val="000000"/>
              </a:solidFill>
              <a:latin typeface="Calibri"/>
              <a:ea typeface="Calibri"/>
              <a:cs typeface="Calibri"/>
              <a:sym typeface="Calibri"/>
            </a:endParaRPr>
          </a:p>
          <a:p>
            <a:pPr marL="1339850" marR="0" lvl="1" indent="-803275" algn="l" rtl="0">
              <a:lnSpc>
                <a:spcPct val="100000"/>
              </a:lnSpc>
              <a:spcBef>
                <a:spcPts val="0"/>
              </a:spcBef>
              <a:spcAft>
                <a:spcPts val="0"/>
              </a:spcAft>
              <a:buClr>
                <a:srgbClr val="18579B"/>
              </a:buClr>
              <a:buSzPts val="3200"/>
              <a:buFont typeface="Courier New"/>
              <a:buChar char="o"/>
            </a:pPr>
            <a:r>
              <a:rPr lang="en-US" sz="3200" b="0" i="0" u="none" strike="noStrike" cap="none">
                <a:solidFill>
                  <a:srgbClr val="18579B"/>
                </a:solidFill>
                <a:latin typeface="Calibri"/>
                <a:ea typeface="Calibri"/>
                <a:cs typeface="Calibri"/>
                <a:sym typeface="Calibri"/>
              </a:rPr>
              <a:t>When TW &amp; TF strikes = 3</a:t>
            </a:r>
            <a:endParaRPr/>
          </a:p>
          <a:p>
            <a:pPr marL="536575" marR="0" lvl="1" indent="0" algn="l" rtl="0">
              <a:lnSpc>
                <a:spcPct val="100000"/>
              </a:lnSpc>
              <a:spcBef>
                <a:spcPts val="0"/>
              </a:spcBef>
              <a:spcAft>
                <a:spcPts val="0"/>
              </a:spcAft>
              <a:buClr>
                <a:srgbClr val="18579B"/>
              </a:buClr>
              <a:buSzPts val="3200"/>
              <a:buFont typeface="Calibri"/>
              <a:buNone/>
            </a:pPr>
            <a:r>
              <a:rPr lang="en-US" sz="3200" b="0" i="0" u="none" strike="noStrike" cap="none">
                <a:solidFill>
                  <a:srgbClr val="18579B"/>
                </a:solidFill>
                <a:latin typeface="Calibri"/>
                <a:ea typeface="Calibri"/>
                <a:cs typeface="Calibri"/>
                <a:sym typeface="Calibri"/>
              </a:rPr>
              <a:t>      </a:t>
            </a:r>
            <a:r>
              <a:rPr lang="en-US" sz="2400" b="0" i="0" u="none" strike="noStrike" cap="none">
                <a:solidFill>
                  <a:srgbClr val="18579B"/>
                </a:solidFill>
                <a:latin typeface="Calibri"/>
                <a:ea typeface="Calibri"/>
                <a:cs typeface="Calibri"/>
                <a:sym typeface="Calibri"/>
              </a:rPr>
              <a:t>(TW (1) + TF (2) </a:t>
            </a:r>
            <a:r>
              <a:rPr lang="en-US" sz="2400" b="0" i="0" u="none" strike="noStrike" cap="none">
                <a:solidFill>
                  <a:srgbClr val="FF0000"/>
                </a:solidFill>
                <a:latin typeface="Calibri"/>
                <a:ea typeface="Calibri"/>
                <a:cs typeface="Calibri"/>
                <a:sym typeface="Calibri"/>
              </a:rPr>
              <a:t>= GF (3)   </a:t>
            </a:r>
            <a:r>
              <a:rPr lang="en-US" sz="2400" b="0" i="0" u="none" strike="noStrike" cap="none">
                <a:solidFill>
                  <a:srgbClr val="18579B"/>
                </a:solidFill>
                <a:latin typeface="Calibri"/>
                <a:ea typeface="Calibri"/>
                <a:cs typeface="Calibri"/>
                <a:sym typeface="Calibri"/>
              </a:rPr>
              <a:t>or   TW (1) + TW (1) + TW (1) </a:t>
            </a:r>
            <a:r>
              <a:rPr lang="en-US" sz="2400" b="0" i="0" u="none" strike="noStrike" cap="none">
                <a:solidFill>
                  <a:srgbClr val="FF0000"/>
                </a:solidFill>
                <a:latin typeface="Calibri"/>
                <a:ea typeface="Calibri"/>
                <a:cs typeface="Calibri"/>
                <a:sym typeface="Calibri"/>
              </a:rPr>
              <a:t>= GF (3)</a:t>
            </a:r>
            <a:r>
              <a:rPr lang="en-US" sz="2400" b="0" i="0" u="none" strike="noStrike" cap="none">
                <a:solidFill>
                  <a:srgbClr val="18579B"/>
                </a:solidFill>
                <a:latin typeface="Calibri"/>
                <a:ea typeface="Calibri"/>
                <a:cs typeface="Calibri"/>
                <a:sym typeface="Calibri"/>
              </a:rPr>
              <a:t>)</a:t>
            </a:r>
            <a:endParaRPr/>
          </a:p>
          <a:p>
            <a:pPr marL="1339850" marR="0" lvl="1" indent="-600075" algn="l" rtl="0">
              <a:lnSpc>
                <a:spcPct val="100000"/>
              </a:lnSpc>
              <a:spcBef>
                <a:spcPts val="0"/>
              </a:spcBef>
              <a:spcAft>
                <a:spcPts val="0"/>
              </a:spcAft>
              <a:buClr>
                <a:srgbClr val="18579B"/>
              </a:buClr>
              <a:buSzPts val="3200"/>
              <a:buFont typeface="Courier New"/>
              <a:buNone/>
            </a:pPr>
            <a:endParaRPr sz="3200" b="0" i="0" u="none" strike="noStrike" cap="none">
              <a:solidFill>
                <a:srgbClr val="000000"/>
              </a:solidFill>
              <a:latin typeface="Calibri"/>
              <a:ea typeface="Calibri"/>
              <a:cs typeface="Calibri"/>
              <a:sym typeface="Calibri"/>
            </a:endParaRPr>
          </a:p>
        </p:txBody>
      </p:sp>
      <p:sp>
        <p:nvSpPr>
          <p:cNvPr id="1802" name="Google Shape;1802;p23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35"/>
          <p:cNvSpPr txBox="1">
            <a:spLocks noGrp="1"/>
          </p:cNvSpPr>
          <p:nvPr>
            <p:ph type="body" idx="1"/>
          </p:nvPr>
        </p:nvSpPr>
        <p:spPr>
          <a:xfrm>
            <a:off x="82731" y="-12192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a:solidFill>
                  <a:srgbClr val="18579B"/>
                </a:solidFill>
                <a:latin typeface="Calibri"/>
                <a:ea typeface="Calibri"/>
                <a:cs typeface="Calibri"/>
                <a:sym typeface="Calibri"/>
              </a:rPr>
              <a:t>Recording a G</a:t>
            </a:r>
            <a:r>
              <a:rPr lang="en-US" sz="4400" b="1" i="1">
                <a:solidFill>
                  <a:srgbClr val="18579B"/>
                </a:solidFill>
              </a:rPr>
              <a:t>ame Forfeit</a:t>
            </a:r>
            <a:endParaRPr/>
          </a:p>
          <a:p>
            <a:pPr marL="349250" lvl="0" indent="-349250" algn="ctr" rtl="0">
              <a:lnSpc>
                <a:spcPct val="100000"/>
              </a:lnSpc>
              <a:spcBef>
                <a:spcPts val="600"/>
              </a:spcBef>
              <a:spcAft>
                <a:spcPts val="0"/>
              </a:spcAft>
              <a:buSzPts val="3520"/>
              <a:buFont typeface="Calibri"/>
              <a:buNone/>
            </a:pPr>
            <a:r>
              <a:rPr lang="en-US" sz="3200" b="1" i="1">
                <a:solidFill>
                  <a:srgbClr val="18579B"/>
                </a:solidFill>
                <a:latin typeface="Calibri"/>
                <a:ea typeface="Calibri"/>
                <a:cs typeface="Calibri"/>
                <a:sym typeface="Calibri"/>
              </a:rPr>
              <a:t>Forfeit of Game 1 </a:t>
            </a:r>
            <a:endParaRPr sz="3200">
              <a:solidFill>
                <a:srgbClr val="18579B"/>
              </a:solidFill>
              <a:latin typeface="Calibri"/>
              <a:ea typeface="Calibri"/>
              <a:cs typeface="Calibri"/>
              <a:sym typeface="Calibri"/>
            </a:endParaRPr>
          </a:p>
        </p:txBody>
      </p:sp>
      <p:pic>
        <p:nvPicPr>
          <p:cNvPr id="1808" name="Google Shape;1808;p235"/>
          <p:cNvPicPr preferRelativeResize="0"/>
          <p:nvPr/>
        </p:nvPicPr>
        <p:blipFill rotWithShape="1">
          <a:blip r:embed="rId3">
            <a:alphaModFix/>
          </a:blip>
          <a:srcRect/>
          <a:stretch/>
        </p:blipFill>
        <p:spPr>
          <a:xfrm>
            <a:off x="1793391" y="1171993"/>
            <a:ext cx="8221465" cy="5621148"/>
          </a:xfrm>
          <a:prstGeom prst="rect">
            <a:avLst/>
          </a:prstGeom>
          <a:noFill/>
          <a:ln>
            <a:noFill/>
          </a:ln>
        </p:spPr>
      </p:pic>
      <p:sp>
        <p:nvSpPr>
          <p:cNvPr id="1809" name="Google Shape;1809;p23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236"/>
          <p:cNvSpPr txBox="1"/>
          <p:nvPr/>
        </p:nvSpPr>
        <p:spPr>
          <a:xfrm>
            <a:off x="1219200" y="297886"/>
            <a:ext cx="9753600" cy="60324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Match Forfeits</a:t>
            </a:r>
            <a:endParaRPr/>
          </a:p>
          <a:p>
            <a:pPr marL="171450" marR="0" lvl="0" indent="-444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n-US" sz="3600" b="1" i="1" u="none" strike="noStrike" cap="none">
                <a:solidFill>
                  <a:srgbClr val="18579B"/>
                </a:solidFill>
                <a:latin typeface="Calibri"/>
                <a:ea typeface="Calibri"/>
                <a:cs typeface="Calibri"/>
                <a:sym typeface="Calibri"/>
              </a:rPr>
              <a:t>Declare A </a:t>
            </a:r>
            <a:r>
              <a:rPr lang="en-US" sz="3600" b="1" i="1" u="none" strike="noStrike" cap="none">
                <a:solidFill>
                  <a:srgbClr val="FF0000"/>
                </a:solidFill>
                <a:latin typeface="Calibri"/>
                <a:ea typeface="Calibri"/>
                <a:cs typeface="Calibri"/>
                <a:sym typeface="Calibri"/>
              </a:rPr>
              <a:t>Match Forfeit </a:t>
            </a:r>
            <a:r>
              <a:rPr lang="en-US" sz="3600" b="1" i="1" u="none" strike="noStrike" cap="none">
                <a:solidFill>
                  <a:srgbClr val="18579B"/>
                </a:solidFill>
                <a:latin typeface="Calibri"/>
                <a:ea typeface="Calibri"/>
                <a:cs typeface="Calibri"/>
                <a:sym typeface="Calibri"/>
              </a:rPr>
              <a:t>If:</a:t>
            </a:r>
            <a:endParaRPr sz="3600" b="1" i="1" u="none" strike="noStrike" cap="none">
              <a:solidFill>
                <a:srgbClr val="000000"/>
              </a:solidFill>
              <a:latin typeface="Calibri"/>
              <a:ea typeface="Calibri"/>
              <a:cs typeface="Calibri"/>
              <a:sym typeface="Calibri"/>
            </a:endParaRPr>
          </a:p>
          <a:p>
            <a:pPr marL="171450" marR="0" lvl="0" indent="-17145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1524000" marR="0" lvl="1" indent="-620713" algn="l" rtl="0">
              <a:lnSpc>
                <a:spcPct val="100000"/>
              </a:lnSpc>
              <a:spcBef>
                <a:spcPts val="0"/>
              </a:spcBef>
              <a:spcAft>
                <a:spcPts val="0"/>
              </a:spcAft>
              <a:buClr>
                <a:srgbClr val="18579B"/>
              </a:buClr>
              <a:buSzPts val="3600"/>
              <a:buFont typeface="Courier New"/>
              <a:buChar char="o"/>
            </a:pPr>
            <a:r>
              <a:rPr lang="en-US" sz="3600" b="0" i="0" u="none" strike="noStrike" cap="none">
                <a:solidFill>
                  <a:srgbClr val="18579B"/>
                </a:solidFill>
                <a:latin typeface="Calibri"/>
                <a:ea typeface="Calibri"/>
                <a:cs typeface="Calibri"/>
                <a:sym typeface="Calibri"/>
              </a:rPr>
              <a:t>During a match a player is discovered to be playing with a </a:t>
            </a:r>
            <a:r>
              <a:rPr lang="en-US" sz="3600" b="0" i="0" u="none" strike="noStrike" cap="none">
                <a:solidFill>
                  <a:srgbClr val="FF0000"/>
                </a:solidFill>
                <a:latin typeface="Calibri"/>
                <a:ea typeface="Calibri"/>
                <a:cs typeface="Calibri"/>
                <a:sym typeface="Calibri"/>
              </a:rPr>
              <a:t>paddle </a:t>
            </a:r>
            <a:r>
              <a:rPr lang="en-US" sz="3600" b="0" i="0" u="none" strike="noStrike" cap="none">
                <a:solidFill>
                  <a:srgbClr val="18579B"/>
                </a:solidFill>
                <a:latin typeface="Calibri"/>
                <a:ea typeface="Calibri"/>
                <a:cs typeface="Calibri"/>
                <a:sym typeface="Calibri"/>
              </a:rPr>
              <a:t>that is </a:t>
            </a:r>
            <a:r>
              <a:rPr lang="en-US" sz="3600" b="0" i="0" u="none" strike="noStrike" cap="none">
                <a:solidFill>
                  <a:srgbClr val="FF0000"/>
                </a:solidFill>
                <a:latin typeface="Calibri"/>
                <a:ea typeface="Calibri"/>
                <a:cs typeface="Calibri"/>
                <a:sym typeface="Calibri"/>
              </a:rPr>
              <a:t>not USA Pickleball approved</a:t>
            </a:r>
            <a:endParaRPr sz="3600" b="0" i="0" u="none" strike="noStrike" cap="none">
              <a:solidFill>
                <a:srgbClr val="FF0000"/>
              </a:solidFill>
              <a:latin typeface="Calibri"/>
              <a:ea typeface="Calibri"/>
              <a:cs typeface="Calibri"/>
              <a:sym typeface="Calibri"/>
            </a:endParaRPr>
          </a:p>
          <a:p>
            <a:pPr marL="903287" marR="0" lvl="1"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FF0000"/>
              </a:solidFill>
              <a:latin typeface="Calibri"/>
              <a:ea typeface="Calibri"/>
              <a:cs typeface="Calibri"/>
              <a:sym typeface="Calibri"/>
            </a:endParaRPr>
          </a:p>
          <a:p>
            <a:pPr marL="1524000" marR="0" lvl="1" indent="-620713" algn="l" rtl="0">
              <a:lnSpc>
                <a:spcPct val="100000"/>
              </a:lnSpc>
              <a:spcBef>
                <a:spcPts val="0"/>
              </a:spcBef>
              <a:spcAft>
                <a:spcPts val="0"/>
              </a:spcAft>
              <a:buClr>
                <a:srgbClr val="18579B"/>
              </a:buClr>
              <a:buSzPts val="3600"/>
              <a:buFont typeface="Courier New"/>
              <a:buChar char="o"/>
            </a:pPr>
            <a:r>
              <a:rPr lang="en-US" sz="3600" b="0" i="0" u="none" strike="noStrike" cap="none">
                <a:solidFill>
                  <a:srgbClr val="18579B"/>
                </a:solidFill>
                <a:latin typeface="Calibri"/>
                <a:ea typeface="Calibri"/>
                <a:cs typeface="Calibri"/>
                <a:sym typeface="Calibri"/>
              </a:rPr>
              <a:t>Player refuses to </a:t>
            </a:r>
            <a:r>
              <a:rPr lang="en-US" sz="3600" b="0" i="0" u="none" strike="noStrike" cap="none">
                <a:solidFill>
                  <a:srgbClr val="FF0000"/>
                </a:solidFill>
                <a:latin typeface="Calibri"/>
                <a:ea typeface="Calibri"/>
                <a:cs typeface="Calibri"/>
                <a:sym typeface="Calibri"/>
              </a:rPr>
              <a:t>wear designated starting server identification</a:t>
            </a:r>
            <a:endParaRPr/>
          </a:p>
          <a:p>
            <a:pPr marL="903287" marR="0" lvl="1"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FF0000"/>
              </a:solidFill>
              <a:latin typeface="Calibri"/>
              <a:ea typeface="Calibri"/>
              <a:cs typeface="Calibri"/>
              <a:sym typeface="Calibri"/>
            </a:endParaRPr>
          </a:p>
          <a:p>
            <a:pPr marL="1524000" marR="0" lvl="1" indent="-620713" algn="l" rtl="0">
              <a:lnSpc>
                <a:spcPct val="100000"/>
              </a:lnSpc>
              <a:spcBef>
                <a:spcPts val="0"/>
              </a:spcBef>
              <a:spcAft>
                <a:spcPts val="0"/>
              </a:spcAft>
              <a:buClr>
                <a:srgbClr val="18579B"/>
              </a:buClr>
              <a:buSzPts val="3600"/>
              <a:buFont typeface="Courier New"/>
              <a:buChar char="o"/>
            </a:pPr>
            <a:r>
              <a:rPr lang="en-US" sz="3600" b="0" i="0" u="none" strike="noStrike" cap="none">
                <a:solidFill>
                  <a:srgbClr val="18579B"/>
                </a:solidFill>
                <a:latin typeface="Calibri"/>
                <a:ea typeface="Calibri"/>
                <a:cs typeface="Calibri"/>
                <a:sym typeface="Calibri"/>
              </a:rPr>
              <a:t>When TW &amp; TF strikes = 4</a:t>
            </a:r>
            <a:endParaRPr sz="1200" b="0" i="0" u="none" strike="noStrike" cap="none">
              <a:solidFill>
                <a:srgbClr val="18579B"/>
              </a:solidFill>
              <a:latin typeface="Calibri"/>
              <a:ea typeface="Calibri"/>
              <a:cs typeface="Calibri"/>
              <a:sym typeface="Calibri"/>
            </a:endParaRPr>
          </a:p>
          <a:p>
            <a:pPr marL="903287" marR="0" lvl="2" indent="0" algn="l" rtl="0">
              <a:lnSpc>
                <a:spcPct val="100000"/>
              </a:lnSpc>
              <a:spcBef>
                <a:spcPts val="0"/>
              </a:spcBef>
              <a:spcAft>
                <a:spcPts val="0"/>
              </a:spcAft>
              <a:buClr>
                <a:srgbClr val="18579B"/>
              </a:buClr>
              <a:buSzPts val="2800"/>
              <a:buFont typeface="Calibri"/>
              <a:buNone/>
            </a:pPr>
            <a:r>
              <a:rPr lang="en-US" sz="2800" b="0" i="0" u="none" strike="noStrike" cap="none">
                <a:solidFill>
                  <a:srgbClr val="18579B"/>
                </a:solidFill>
                <a:latin typeface="Calibri"/>
                <a:ea typeface="Calibri"/>
                <a:cs typeface="Calibri"/>
                <a:sym typeface="Calibri"/>
              </a:rPr>
              <a:t>		  (TW (1) + TF (2) </a:t>
            </a:r>
            <a:r>
              <a:rPr lang="en-US" sz="2800" b="0" i="0" u="none" strike="noStrike" cap="none">
                <a:solidFill>
                  <a:srgbClr val="FF0000"/>
                </a:solidFill>
                <a:latin typeface="Calibri"/>
                <a:ea typeface="Calibri"/>
                <a:cs typeface="Calibri"/>
                <a:sym typeface="Calibri"/>
              </a:rPr>
              <a:t>= GF (3) + </a:t>
            </a:r>
            <a:r>
              <a:rPr lang="en-US" sz="2800" b="0" i="0" u="none" strike="noStrike" cap="none">
                <a:solidFill>
                  <a:srgbClr val="18579B"/>
                </a:solidFill>
                <a:latin typeface="Calibri"/>
                <a:ea typeface="Calibri"/>
                <a:cs typeface="Calibri"/>
                <a:sym typeface="Calibri"/>
              </a:rPr>
              <a:t>TW/TF (1) </a:t>
            </a:r>
            <a:r>
              <a:rPr lang="en-US" sz="2800" b="0" i="0" u="none" strike="noStrike" cap="none">
                <a:solidFill>
                  <a:srgbClr val="FF0000"/>
                </a:solidFill>
                <a:latin typeface="Calibri"/>
                <a:ea typeface="Calibri"/>
                <a:cs typeface="Calibri"/>
                <a:sym typeface="Calibri"/>
              </a:rPr>
              <a:t>= MF </a:t>
            </a:r>
            <a:r>
              <a:rPr lang="en-US" sz="2800" b="0" i="0" u="none" strike="noStrike" cap="none">
                <a:solidFill>
                  <a:srgbClr val="18579B"/>
                </a:solidFill>
                <a:latin typeface="Calibri"/>
                <a:ea typeface="Calibri"/>
                <a:cs typeface="Calibri"/>
                <a:sym typeface="Calibri"/>
              </a:rPr>
              <a:t>(4))</a:t>
            </a:r>
            <a:endParaRPr sz="2800" b="0" i="0" u="none" strike="noStrike" cap="none">
              <a:solidFill>
                <a:srgbClr val="FF0000"/>
              </a:solidFill>
              <a:latin typeface="Calibri"/>
              <a:ea typeface="Calibri"/>
              <a:cs typeface="Calibri"/>
              <a:sym typeface="Calibri"/>
            </a:endParaRPr>
          </a:p>
        </p:txBody>
      </p:sp>
      <p:sp>
        <p:nvSpPr>
          <p:cNvPr id="1815" name="Google Shape;1815;p23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9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5</a:t>
            </a:fld>
            <a:endParaRPr sz="3600" b="0" i="0" u="none" strike="noStrike" cap="none">
              <a:solidFill>
                <a:srgbClr val="FFFFFF"/>
              </a:solidFill>
              <a:latin typeface="Source Sans Pro"/>
              <a:ea typeface="Source Sans Pro"/>
              <a:cs typeface="Source Sans Pro"/>
              <a:sym typeface="Source Sans Pro"/>
            </a:endParaRPr>
          </a:p>
        </p:txBody>
      </p:sp>
      <p:sp>
        <p:nvSpPr>
          <p:cNvPr id="1514" name="Google Shape;1514;p192"/>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Updates from Day 2</a:t>
            </a:r>
            <a:endParaRPr/>
          </a:p>
        </p:txBody>
      </p:sp>
      <p:pic>
        <p:nvPicPr>
          <p:cNvPr id="1515" name="Google Shape;1515;p192"/>
          <p:cNvPicPr preferRelativeResize="0"/>
          <p:nvPr/>
        </p:nvPicPr>
        <p:blipFill rotWithShape="1">
          <a:blip r:embed="rId3">
            <a:alphaModFix/>
          </a:blip>
          <a:srcRect/>
          <a:stretch/>
        </p:blipFill>
        <p:spPr>
          <a:xfrm>
            <a:off x="264160" y="876619"/>
            <a:ext cx="10584221" cy="56845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37"/>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a:solidFill>
                  <a:srgbClr val="18579B"/>
                </a:solidFill>
                <a:latin typeface="Calibri"/>
                <a:ea typeface="Calibri"/>
                <a:cs typeface="Calibri"/>
                <a:sym typeface="Calibri"/>
              </a:rPr>
              <a:t>Recording a Match Forfeit</a:t>
            </a:r>
            <a:endParaRPr sz="3200">
              <a:solidFill>
                <a:srgbClr val="18579B"/>
              </a:solidFill>
              <a:latin typeface="Calibri"/>
              <a:ea typeface="Calibri"/>
              <a:cs typeface="Calibri"/>
              <a:sym typeface="Calibri"/>
            </a:endParaRPr>
          </a:p>
        </p:txBody>
      </p:sp>
      <p:pic>
        <p:nvPicPr>
          <p:cNvPr id="1821" name="Google Shape;1821;p237"/>
          <p:cNvPicPr preferRelativeResize="0"/>
          <p:nvPr/>
        </p:nvPicPr>
        <p:blipFill rotWithShape="1">
          <a:blip r:embed="rId3">
            <a:alphaModFix/>
          </a:blip>
          <a:srcRect/>
          <a:stretch/>
        </p:blipFill>
        <p:spPr>
          <a:xfrm>
            <a:off x="1624571" y="829853"/>
            <a:ext cx="8942857" cy="5790476"/>
          </a:xfrm>
          <a:prstGeom prst="rect">
            <a:avLst/>
          </a:prstGeom>
          <a:noFill/>
          <a:ln>
            <a:noFill/>
          </a:ln>
        </p:spPr>
      </p:pic>
      <p:sp>
        <p:nvSpPr>
          <p:cNvPr id="1822" name="Google Shape;1822;p23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238"/>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a:solidFill>
                  <a:srgbClr val="18579B"/>
                </a:solidFill>
                <a:latin typeface="Calibri"/>
                <a:ea typeface="Calibri"/>
                <a:cs typeface="Calibri"/>
                <a:sym typeface="Calibri"/>
              </a:rPr>
              <a:t>Match </a:t>
            </a:r>
            <a:r>
              <a:rPr lang="en-US" sz="4400" b="1" i="1">
                <a:solidFill>
                  <a:srgbClr val="18579B"/>
                </a:solidFill>
              </a:rPr>
              <a:t>Retirement</a:t>
            </a:r>
            <a:endParaRPr/>
          </a:p>
          <a:p>
            <a:pPr marL="349250" lvl="0" indent="-349250" algn="ctr" rtl="0">
              <a:lnSpc>
                <a:spcPct val="100000"/>
              </a:lnSpc>
              <a:spcBef>
                <a:spcPts val="600"/>
              </a:spcBef>
              <a:spcAft>
                <a:spcPts val="0"/>
              </a:spcAft>
              <a:buSzPts val="3520"/>
              <a:buFont typeface="Calibri"/>
              <a:buNone/>
            </a:pPr>
            <a:endParaRPr sz="3200">
              <a:solidFill>
                <a:srgbClr val="18579B"/>
              </a:solidFill>
              <a:latin typeface="Calibri"/>
              <a:ea typeface="Calibri"/>
              <a:cs typeface="Calibri"/>
              <a:sym typeface="Calibri"/>
            </a:endParaRPr>
          </a:p>
        </p:txBody>
      </p:sp>
      <p:sp>
        <p:nvSpPr>
          <p:cNvPr id="1828" name="Google Shape;1828;p23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51</a:t>
            </a:fld>
            <a:endParaRPr/>
          </a:p>
        </p:txBody>
      </p:sp>
      <p:sp>
        <p:nvSpPr>
          <p:cNvPr id="1829" name="Google Shape;1829;p238"/>
          <p:cNvSpPr txBox="1"/>
          <p:nvPr/>
        </p:nvSpPr>
        <p:spPr>
          <a:xfrm>
            <a:off x="561500" y="1117722"/>
            <a:ext cx="10754199" cy="5262977"/>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Source Sans Pro"/>
                <a:ea typeface="Source Sans Pro"/>
                <a:cs typeface="Source Sans Pro"/>
                <a:sym typeface="Source Sans Pro"/>
              </a:rPr>
              <a:t>A player or team may decide to retire from a match due to </a:t>
            </a:r>
            <a:r>
              <a:rPr lang="en-US" sz="2800" b="0" i="1" u="none" strike="noStrike" cap="none">
                <a:solidFill>
                  <a:srgbClr val="FF0000"/>
                </a:solidFill>
                <a:latin typeface="Source Sans Pro"/>
                <a:ea typeface="Source Sans Pro"/>
                <a:cs typeface="Source Sans Pro"/>
                <a:sym typeface="Source Sans Pro"/>
              </a:rPr>
              <a:t>medical issues or other circumstances</a:t>
            </a:r>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Source Sans Pro"/>
                <a:ea typeface="Source Sans Pro"/>
                <a:cs typeface="Source Sans Pro"/>
                <a:sym typeface="Source Sans Pro"/>
              </a:rPr>
              <a:t>Players </a:t>
            </a:r>
            <a:r>
              <a:rPr lang="en-US" sz="2800" b="0" i="1" u="none" strike="noStrike" cap="none">
                <a:solidFill>
                  <a:srgbClr val="FF0000"/>
                </a:solidFill>
                <a:latin typeface="Source Sans Pro"/>
                <a:ea typeface="Source Sans Pro"/>
                <a:cs typeface="Source Sans Pro"/>
                <a:sym typeface="Source Sans Pro"/>
              </a:rPr>
              <a:t>retain all points scored </a:t>
            </a:r>
            <a:r>
              <a:rPr lang="en-US" sz="2800" b="0" i="0" u="none" strike="noStrike" cap="none">
                <a:solidFill>
                  <a:srgbClr val="000000"/>
                </a:solidFill>
                <a:latin typeface="Source Sans Pro"/>
                <a:ea typeface="Source Sans Pro"/>
                <a:cs typeface="Source Sans Pro"/>
                <a:sym typeface="Source Sans Pro"/>
              </a:rPr>
              <a:t>when they retire from a match</a:t>
            </a:r>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Source Sans Pro"/>
                <a:ea typeface="Source Sans Pro"/>
                <a:cs typeface="Source Sans Pro"/>
                <a:sym typeface="Source Sans Pro"/>
              </a:rPr>
              <a:t>Their </a:t>
            </a:r>
            <a:r>
              <a:rPr lang="en-US" sz="2800" b="0" i="1" u="none" strike="noStrike" cap="none">
                <a:solidFill>
                  <a:srgbClr val="FF0000"/>
                </a:solidFill>
                <a:latin typeface="Source Sans Pro"/>
                <a:ea typeface="Source Sans Pro"/>
                <a:cs typeface="Source Sans Pro"/>
                <a:sym typeface="Source Sans Pro"/>
              </a:rPr>
              <a:t>opponent will be awarded the match</a:t>
            </a:r>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Source Sans Pro"/>
                <a:ea typeface="Source Sans Pro"/>
                <a:cs typeface="Source Sans Pro"/>
                <a:sym typeface="Source Sans Pro"/>
              </a:rPr>
              <a:t>If the retiring team is withdrawing from all remaining matches, </a:t>
            </a:r>
            <a:r>
              <a:rPr lang="en-US" sz="2800" b="0" i="1" u="none" strike="noStrike" cap="none">
                <a:solidFill>
                  <a:srgbClr val="FF0000"/>
                </a:solidFill>
                <a:latin typeface="Source Sans Pro"/>
                <a:ea typeface="Source Sans Pro"/>
                <a:cs typeface="Source Sans Pro"/>
                <a:sym typeface="Source Sans Pro"/>
              </a:rPr>
              <a:t>inform the players to report </a:t>
            </a:r>
            <a:r>
              <a:rPr lang="en-US" sz="2800" b="0" i="0" u="none" strike="noStrike" cap="none">
                <a:solidFill>
                  <a:srgbClr val="000000"/>
                </a:solidFill>
                <a:latin typeface="Source Sans Pro"/>
                <a:ea typeface="Source Sans Pro"/>
                <a:cs typeface="Source Sans Pro"/>
                <a:sym typeface="Source Sans Pro"/>
              </a:rPr>
              <a:t>their withdrawal to the tournament desk. If the players are </a:t>
            </a:r>
            <a:r>
              <a:rPr lang="en-US" sz="2800" b="0" i="1" u="none" strike="noStrike" cap="none">
                <a:solidFill>
                  <a:srgbClr val="FF0000"/>
                </a:solidFill>
                <a:latin typeface="Source Sans Pro"/>
                <a:ea typeface="Source Sans Pro"/>
                <a:cs typeface="Source Sans Pro"/>
                <a:sym typeface="Source Sans Pro"/>
              </a:rPr>
              <a:t>unable to inform </a:t>
            </a:r>
            <a:r>
              <a:rPr lang="en-US" sz="2800" b="0" i="0" u="none" strike="noStrike" cap="none">
                <a:solidFill>
                  <a:srgbClr val="000000"/>
                </a:solidFill>
                <a:latin typeface="Source Sans Pro"/>
                <a:ea typeface="Source Sans Pro"/>
                <a:cs typeface="Source Sans Pro"/>
                <a:sym typeface="Source Sans Pro"/>
              </a:rPr>
              <a:t>the tournament desk, </a:t>
            </a:r>
            <a:r>
              <a:rPr lang="en-US" sz="2800" b="0" i="1" u="none" strike="noStrike" cap="none">
                <a:solidFill>
                  <a:srgbClr val="FF0000"/>
                </a:solidFill>
                <a:latin typeface="Source Sans Pro"/>
                <a:ea typeface="Source Sans Pro"/>
                <a:cs typeface="Source Sans Pro"/>
                <a:sym typeface="Source Sans Pro"/>
              </a:rPr>
              <a:t>report their withdrawal </a:t>
            </a:r>
            <a:r>
              <a:rPr lang="en-US" sz="2800" b="0" i="0" u="none" strike="noStrike" cap="none">
                <a:solidFill>
                  <a:srgbClr val="000000"/>
                </a:solidFill>
                <a:latin typeface="Source Sans Pro"/>
                <a:ea typeface="Source Sans Pro"/>
                <a:cs typeface="Source Sans Pro"/>
                <a:sym typeface="Source Sans Pro"/>
              </a:rPr>
              <a:t>when you turn in the scoresheet.</a:t>
            </a:r>
            <a:endParaRPr sz="28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23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n-US" sz="4400" b="1" i="1">
                <a:solidFill>
                  <a:srgbClr val="18579B"/>
                </a:solidFill>
                <a:latin typeface="Calibri"/>
                <a:ea typeface="Calibri"/>
                <a:cs typeface="Calibri"/>
                <a:sym typeface="Calibri"/>
              </a:rPr>
              <a:t>Recording a Match </a:t>
            </a:r>
            <a:r>
              <a:rPr lang="en-US" sz="4400" b="1" i="1">
                <a:solidFill>
                  <a:srgbClr val="18579B"/>
                </a:solidFill>
              </a:rPr>
              <a:t>Retirement</a:t>
            </a:r>
            <a:endParaRPr sz="3200">
              <a:solidFill>
                <a:srgbClr val="18579B"/>
              </a:solidFill>
              <a:latin typeface="Calibri"/>
              <a:ea typeface="Calibri"/>
              <a:cs typeface="Calibri"/>
              <a:sym typeface="Calibri"/>
            </a:endParaRPr>
          </a:p>
        </p:txBody>
      </p:sp>
      <p:pic>
        <p:nvPicPr>
          <p:cNvPr id="1835" name="Google Shape;1835;p239"/>
          <p:cNvPicPr preferRelativeResize="0"/>
          <p:nvPr/>
        </p:nvPicPr>
        <p:blipFill rotWithShape="1">
          <a:blip r:embed="rId3">
            <a:alphaModFix/>
          </a:blip>
          <a:srcRect/>
          <a:stretch/>
        </p:blipFill>
        <p:spPr>
          <a:xfrm>
            <a:off x="2190789" y="1155819"/>
            <a:ext cx="8147157" cy="4923911"/>
          </a:xfrm>
          <a:prstGeom prst="rect">
            <a:avLst/>
          </a:prstGeom>
          <a:noFill/>
          <a:ln>
            <a:noFill/>
          </a:ln>
        </p:spPr>
      </p:pic>
      <p:pic>
        <p:nvPicPr>
          <p:cNvPr id="1836" name="Google Shape;1836;p239"/>
          <p:cNvPicPr preferRelativeResize="0"/>
          <p:nvPr/>
        </p:nvPicPr>
        <p:blipFill rotWithShape="1">
          <a:blip r:embed="rId4">
            <a:alphaModFix/>
          </a:blip>
          <a:srcRect/>
          <a:stretch/>
        </p:blipFill>
        <p:spPr>
          <a:xfrm>
            <a:off x="3630278" y="6111495"/>
            <a:ext cx="4809524" cy="704762"/>
          </a:xfrm>
          <a:prstGeom prst="rect">
            <a:avLst/>
          </a:prstGeom>
          <a:noFill/>
          <a:ln>
            <a:noFill/>
          </a:ln>
        </p:spPr>
      </p:pic>
      <p:sp>
        <p:nvSpPr>
          <p:cNvPr id="1837" name="Google Shape;1837;p239"/>
          <p:cNvSpPr txBox="1"/>
          <p:nvPr/>
        </p:nvSpPr>
        <p:spPr>
          <a:xfrm>
            <a:off x="1586449" y="694156"/>
            <a:ext cx="9184564" cy="46166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n-US" sz="2400" b="0" i="0" u="none" strike="noStrike" cap="none">
                <a:solidFill>
                  <a:srgbClr val="18579B"/>
                </a:solidFill>
                <a:latin typeface="Source Sans Pro"/>
                <a:ea typeface="Source Sans Pro"/>
                <a:cs typeface="Source Sans Pro"/>
                <a:sym typeface="Source Sans Pro"/>
              </a:rPr>
              <a:t>(Players Retain All Points Scored if They Retire From a Match)</a:t>
            </a:r>
            <a:endParaRPr/>
          </a:p>
        </p:txBody>
      </p:sp>
      <p:sp>
        <p:nvSpPr>
          <p:cNvPr id="1838" name="Google Shape;1838;p23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240"/>
          <p:cNvSpPr txBox="1"/>
          <p:nvPr/>
        </p:nvSpPr>
        <p:spPr>
          <a:xfrm>
            <a:off x="1219200" y="300415"/>
            <a:ext cx="9753600" cy="584775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Quiz - Player Behavior and Remedies</a:t>
            </a:r>
            <a:endParaRPr sz="2000" b="0" i="0" u="none" strike="noStrike" cap="none">
              <a:solidFill>
                <a:srgbClr val="18579B"/>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0" i="0" u="none" strike="noStrike" cap="none">
                <a:solidFill>
                  <a:srgbClr val="18579B"/>
                </a:solidFill>
                <a:latin typeface="Calibri"/>
                <a:ea typeface="Calibri"/>
                <a:cs typeface="Calibri"/>
                <a:sym typeface="Calibri"/>
              </a:rPr>
              <a:t>Remain _____ ; maintain an ________ &amp; _______________</a:t>
            </a:r>
            <a:endParaRPr sz="2800" b="0" i="0" u="none" strike="noStrike" cap="none">
              <a:solidFill>
                <a:srgbClr val="18579B"/>
              </a:solidFill>
              <a:latin typeface="Calibri"/>
              <a:ea typeface="Calibri"/>
              <a:cs typeface="Calibri"/>
              <a:sym typeface="Calibri"/>
            </a:endParaRPr>
          </a:p>
          <a:p>
            <a:pPr marL="71913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0" i="0" u="none" strike="noStrike" cap="none">
                <a:solidFill>
                  <a:srgbClr val="18579B"/>
                </a:solidFill>
                <a:latin typeface="Calibri"/>
                <a:ea typeface="Calibri"/>
                <a:cs typeface="Calibri"/>
                <a:sym typeface="Calibri"/>
              </a:rPr>
              <a:t>Meet player(s) mid-court, ___________to discuss behavioral issues</a:t>
            </a:r>
            <a:endParaRPr/>
          </a:p>
          <a:p>
            <a:pPr marL="71913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0" i="0" u="none" strike="noStrike" cap="none">
                <a:solidFill>
                  <a:srgbClr val="18579B"/>
                </a:solidFill>
                <a:latin typeface="Calibri"/>
                <a:ea typeface="Calibri"/>
                <a:cs typeface="Calibri"/>
                <a:sym typeface="Calibri"/>
              </a:rPr>
              <a:t>A Progressive system of actions/penalties should be used to address inappropriate player conduct</a:t>
            </a:r>
            <a:endParaRPr/>
          </a:p>
          <a:p>
            <a:pPr marL="0" marR="0" lvl="0" indent="0" algn="l" rtl="0">
              <a:lnSpc>
                <a:spcPct val="100000"/>
              </a:lnSpc>
              <a:spcBef>
                <a:spcPts val="0"/>
              </a:spcBef>
              <a:spcAft>
                <a:spcPts val="0"/>
              </a:spcAft>
              <a:buClr>
                <a:srgbClr val="18579B"/>
              </a:buClr>
              <a:buSzPts val="1200"/>
              <a:buFont typeface="Source Sans Pro"/>
              <a:buNone/>
            </a:pPr>
            <a:endParaRPr sz="12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0" i="0" u="none" strike="noStrike" cap="none">
                <a:solidFill>
                  <a:srgbClr val="18579B"/>
                </a:solidFill>
                <a:latin typeface="Calibri"/>
                <a:ea typeface="Calibri"/>
                <a:cs typeface="Calibri"/>
                <a:sym typeface="Calibri"/>
              </a:rPr>
              <a:t>Issue _________, _________, or __________ </a:t>
            </a:r>
            <a:r>
              <a:rPr lang="en-US" sz="2800" b="1" i="1" u="none" strike="noStrike" cap="none">
                <a:solidFill>
                  <a:srgbClr val="18579B"/>
                </a:solidFill>
                <a:latin typeface="Calibri"/>
                <a:ea typeface="Calibri"/>
                <a:cs typeface="Calibri"/>
                <a:sym typeface="Calibri"/>
              </a:rPr>
              <a:t>(Based On Severity) </a:t>
            </a:r>
            <a:r>
              <a:rPr lang="en-US" sz="2800" b="0" i="0" u="none" strike="noStrike" cap="none">
                <a:solidFill>
                  <a:srgbClr val="18579B"/>
                </a:solidFill>
                <a:latin typeface="Calibri"/>
                <a:ea typeface="Calibri"/>
                <a:cs typeface="Calibri"/>
                <a:sym typeface="Calibri"/>
              </a:rPr>
              <a:t>after the end of the rally</a:t>
            </a:r>
            <a:endParaRPr sz="2800" b="1" i="1" u="none" strike="noStrike" cap="none">
              <a:solidFill>
                <a:srgbClr val="18579B"/>
              </a:solidFill>
              <a:latin typeface="Calibri"/>
              <a:ea typeface="Calibri"/>
              <a:cs typeface="Calibri"/>
              <a:sym typeface="Calibri"/>
            </a:endParaRPr>
          </a:p>
          <a:p>
            <a:pPr marL="719138" marR="0" lvl="0" indent="-642938" algn="l" rtl="0">
              <a:lnSpc>
                <a:spcPct val="100000"/>
              </a:lnSpc>
              <a:spcBef>
                <a:spcPts val="0"/>
              </a:spcBef>
              <a:spcAft>
                <a:spcPts val="0"/>
              </a:spcAft>
              <a:buClr>
                <a:srgbClr val="18579B"/>
              </a:buClr>
              <a:buSzPts val="1200"/>
              <a:buFont typeface="Arial"/>
              <a:buNone/>
            </a:pPr>
            <a:endParaRPr sz="1200" b="1" i="1"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0" i="0" u="none" strike="noStrike" cap="none">
                <a:solidFill>
                  <a:srgbClr val="18579B"/>
                </a:solidFill>
                <a:latin typeface="Calibri"/>
                <a:ea typeface="Calibri"/>
                <a:cs typeface="Calibri"/>
                <a:sym typeface="Calibri"/>
              </a:rPr>
              <a:t>_____________ to create problems, _____________, as required.</a:t>
            </a:r>
            <a:endParaRPr/>
          </a:p>
        </p:txBody>
      </p:sp>
      <p:sp>
        <p:nvSpPr>
          <p:cNvPr id="1844" name="Google Shape;1844;p24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241"/>
          <p:cNvSpPr txBox="1"/>
          <p:nvPr/>
        </p:nvSpPr>
        <p:spPr>
          <a:xfrm>
            <a:off x="571499" y="300415"/>
            <a:ext cx="11229975" cy="578619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Quiz Answer Key - Player Behavior and Remedies</a:t>
            </a:r>
            <a:endParaRPr sz="4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0" i="0" u="none" strike="noStrike" cap="none">
                <a:solidFill>
                  <a:srgbClr val="18579B"/>
                </a:solidFill>
                <a:latin typeface="Calibri"/>
                <a:ea typeface="Calibri"/>
                <a:cs typeface="Calibri"/>
                <a:sym typeface="Calibri"/>
              </a:rPr>
              <a:t>Remain </a:t>
            </a:r>
            <a:r>
              <a:rPr lang="en-US" sz="2800" b="0" i="0" u="none" strike="noStrike" cap="none">
                <a:solidFill>
                  <a:srgbClr val="FF0000"/>
                </a:solidFill>
                <a:latin typeface="Calibri"/>
                <a:ea typeface="Calibri"/>
                <a:cs typeface="Calibri"/>
                <a:sym typeface="Calibri"/>
              </a:rPr>
              <a:t>calm</a:t>
            </a:r>
            <a:r>
              <a:rPr lang="en-US" sz="2800" b="0" i="0" u="none" strike="noStrike" cap="none">
                <a:solidFill>
                  <a:srgbClr val="18579B"/>
                </a:solidFill>
                <a:latin typeface="Calibri"/>
                <a:ea typeface="Calibri"/>
                <a:cs typeface="Calibri"/>
                <a:sym typeface="Calibri"/>
              </a:rPr>
              <a:t>; maintain an </a:t>
            </a:r>
            <a:r>
              <a:rPr lang="en-US" sz="2800" b="0" i="0" u="none" strike="noStrike" cap="none">
                <a:solidFill>
                  <a:srgbClr val="FF0000"/>
                </a:solidFill>
                <a:latin typeface="Calibri"/>
                <a:ea typeface="Calibri"/>
                <a:cs typeface="Calibri"/>
                <a:sym typeface="Calibri"/>
              </a:rPr>
              <a:t>open mind</a:t>
            </a:r>
            <a:r>
              <a:rPr lang="en-US" sz="2800" b="0" i="0" u="none" strike="noStrike" cap="none">
                <a:solidFill>
                  <a:srgbClr val="18579B"/>
                </a:solidFill>
                <a:latin typeface="Calibri"/>
                <a:ea typeface="Calibri"/>
                <a:cs typeface="Calibri"/>
                <a:sym typeface="Calibri"/>
              </a:rPr>
              <a:t> &amp; </a:t>
            </a:r>
            <a:r>
              <a:rPr lang="en-US" sz="2800" b="0" i="0" u="none" strike="noStrike" cap="none">
                <a:solidFill>
                  <a:srgbClr val="FF0000"/>
                </a:solidFill>
                <a:latin typeface="Calibri"/>
                <a:ea typeface="Calibri"/>
                <a:cs typeface="Calibri"/>
                <a:sym typeface="Calibri"/>
              </a:rPr>
              <a:t>benign demeanor</a:t>
            </a:r>
            <a:endParaRPr sz="2800" b="0" i="0" u="none" strike="noStrike" cap="none">
              <a:solidFill>
                <a:srgbClr val="FF0000"/>
              </a:solidFill>
              <a:latin typeface="Calibri"/>
              <a:ea typeface="Calibri"/>
              <a:cs typeface="Calibri"/>
              <a:sym typeface="Calibri"/>
            </a:endParaRPr>
          </a:p>
          <a:p>
            <a:pPr marL="71913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0" i="0" u="none" strike="noStrike" cap="none">
                <a:solidFill>
                  <a:srgbClr val="18579B"/>
                </a:solidFill>
                <a:latin typeface="Calibri"/>
                <a:ea typeface="Calibri"/>
                <a:cs typeface="Calibri"/>
                <a:sym typeface="Calibri"/>
              </a:rPr>
              <a:t>Meet player(s) mid-court, </a:t>
            </a:r>
            <a:r>
              <a:rPr lang="en-US" sz="2800" b="0" i="0" u="none" strike="noStrike" cap="none">
                <a:solidFill>
                  <a:srgbClr val="FF0000"/>
                </a:solidFill>
                <a:latin typeface="Calibri"/>
                <a:ea typeface="Calibri"/>
                <a:cs typeface="Calibri"/>
                <a:sym typeface="Calibri"/>
              </a:rPr>
              <a:t>away from spectators </a:t>
            </a:r>
            <a:r>
              <a:rPr lang="en-US" sz="2800" b="0" i="0" u="none" strike="noStrike" cap="none">
                <a:solidFill>
                  <a:srgbClr val="18579B"/>
                </a:solidFill>
                <a:latin typeface="Calibri"/>
                <a:ea typeface="Calibri"/>
                <a:cs typeface="Calibri"/>
                <a:sym typeface="Calibri"/>
              </a:rPr>
              <a:t>to discuss behavioral issues</a:t>
            </a:r>
            <a:endParaRPr/>
          </a:p>
          <a:p>
            <a:pPr marL="71913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0" i="0" u="none" strike="noStrike" cap="none">
                <a:solidFill>
                  <a:srgbClr val="18579B"/>
                </a:solidFill>
                <a:latin typeface="Calibri"/>
                <a:ea typeface="Calibri"/>
                <a:cs typeface="Calibri"/>
                <a:sym typeface="Calibri"/>
              </a:rPr>
              <a:t>A Progressive system of actions/penalties should be used to address inappropriate player conduct</a:t>
            </a:r>
            <a:endParaRPr/>
          </a:p>
          <a:p>
            <a:pPr marL="0" marR="0" lvl="0" indent="0" algn="l" rtl="0">
              <a:lnSpc>
                <a:spcPct val="100000"/>
              </a:lnSpc>
              <a:spcBef>
                <a:spcPts val="0"/>
              </a:spcBef>
              <a:spcAft>
                <a:spcPts val="0"/>
              </a:spcAft>
              <a:buClr>
                <a:srgbClr val="18579B"/>
              </a:buClr>
              <a:buSzPts val="1200"/>
              <a:buFont typeface="Source Sans Pro"/>
              <a:buNone/>
            </a:pPr>
            <a:endParaRPr sz="12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n-US" sz="2800" b="0" i="0" u="none" strike="noStrike" cap="none">
                <a:solidFill>
                  <a:srgbClr val="18579B"/>
                </a:solidFill>
                <a:latin typeface="Calibri"/>
                <a:ea typeface="Calibri"/>
                <a:cs typeface="Calibri"/>
                <a:sym typeface="Calibri"/>
              </a:rPr>
              <a:t>Issue </a:t>
            </a:r>
            <a:r>
              <a:rPr lang="en-US" sz="2800" b="0" i="0" u="none" strike="noStrike" cap="none">
                <a:solidFill>
                  <a:srgbClr val="FF0000"/>
                </a:solidFill>
                <a:latin typeface="Calibri"/>
                <a:ea typeface="Calibri"/>
                <a:cs typeface="Calibri"/>
                <a:sym typeface="Calibri"/>
              </a:rPr>
              <a:t>verbal warning, technical warning or technical foul </a:t>
            </a:r>
            <a:r>
              <a:rPr lang="en-US" sz="2800" b="1" i="1" u="none" strike="noStrike" cap="none">
                <a:solidFill>
                  <a:srgbClr val="18579B"/>
                </a:solidFill>
                <a:latin typeface="Calibri"/>
                <a:ea typeface="Calibri"/>
                <a:cs typeface="Calibri"/>
                <a:sym typeface="Calibri"/>
              </a:rPr>
              <a:t>(Based On Severity) </a:t>
            </a:r>
            <a:r>
              <a:rPr lang="en-US" sz="2800" b="0" i="0" u="none" strike="noStrike" cap="none">
                <a:solidFill>
                  <a:srgbClr val="18579B"/>
                </a:solidFill>
                <a:latin typeface="Calibri"/>
                <a:ea typeface="Calibri"/>
                <a:cs typeface="Calibri"/>
                <a:sym typeface="Calibri"/>
              </a:rPr>
              <a:t>after the end of the rally</a:t>
            </a:r>
            <a:endParaRPr sz="2800" b="1" i="1" u="none" strike="noStrike" cap="none">
              <a:solidFill>
                <a:srgbClr val="000000"/>
              </a:solidFill>
              <a:latin typeface="Calibri"/>
              <a:ea typeface="Calibri"/>
              <a:cs typeface="Calibri"/>
              <a:sym typeface="Calibri"/>
            </a:endParaRPr>
          </a:p>
          <a:p>
            <a:pPr marL="719138" marR="0" lvl="0" indent="-642938" algn="l" rtl="0">
              <a:lnSpc>
                <a:spcPct val="100000"/>
              </a:lnSpc>
              <a:spcBef>
                <a:spcPts val="0"/>
              </a:spcBef>
              <a:spcAft>
                <a:spcPts val="0"/>
              </a:spcAft>
              <a:buClr>
                <a:srgbClr val="18579B"/>
              </a:buClr>
              <a:buSzPts val="1200"/>
              <a:buFont typeface="Arial"/>
              <a:buNone/>
            </a:pPr>
            <a:endParaRPr sz="1200" b="1" i="1" u="none" strike="noStrike" cap="none">
              <a:solidFill>
                <a:srgbClr val="FF0000"/>
              </a:solidFill>
              <a:latin typeface="Calibri"/>
              <a:ea typeface="Calibri"/>
              <a:cs typeface="Calibri"/>
              <a:sym typeface="Calibri"/>
            </a:endParaRPr>
          </a:p>
          <a:p>
            <a:pPr marL="719138" marR="0" lvl="0" indent="-719138" algn="l" rtl="0">
              <a:lnSpc>
                <a:spcPct val="100000"/>
              </a:lnSpc>
              <a:spcBef>
                <a:spcPts val="0"/>
              </a:spcBef>
              <a:spcAft>
                <a:spcPts val="0"/>
              </a:spcAft>
              <a:buClr>
                <a:srgbClr val="FF0000"/>
              </a:buClr>
              <a:buSzPts val="2800"/>
              <a:buFont typeface="Arial"/>
              <a:buChar char="•"/>
            </a:pPr>
            <a:r>
              <a:rPr lang="en-US" sz="2800" b="0" i="0" u="none" strike="noStrike" cap="none">
                <a:solidFill>
                  <a:srgbClr val="FF0000"/>
                </a:solidFill>
                <a:latin typeface="Calibri"/>
                <a:ea typeface="Calibri"/>
                <a:cs typeface="Calibri"/>
                <a:sym typeface="Calibri"/>
              </a:rPr>
              <a:t>If player(s) continues </a:t>
            </a:r>
            <a:r>
              <a:rPr lang="en-US" sz="2800" b="0" i="0" u="none" strike="noStrike" cap="none">
                <a:solidFill>
                  <a:srgbClr val="18579B"/>
                </a:solidFill>
                <a:latin typeface="Calibri"/>
                <a:ea typeface="Calibri"/>
                <a:cs typeface="Calibri"/>
                <a:sym typeface="Calibri"/>
              </a:rPr>
              <a:t>to create problems, </a:t>
            </a:r>
            <a:r>
              <a:rPr lang="en-US" sz="2800" b="0" i="0" u="none" strike="noStrike" cap="none">
                <a:solidFill>
                  <a:srgbClr val="FF0000"/>
                </a:solidFill>
                <a:latin typeface="Calibri"/>
                <a:ea typeface="Calibri"/>
                <a:cs typeface="Calibri"/>
                <a:sym typeface="Calibri"/>
              </a:rPr>
              <a:t>escalate discipline, </a:t>
            </a:r>
            <a:r>
              <a:rPr lang="en-US" sz="2800" b="0" i="0" u="none" strike="noStrike" cap="none">
                <a:solidFill>
                  <a:srgbClr val="18579B"/>
                </a:solidFill>
                <a:latin typeface="Calibri"/>
                <a:ea typeface="Calibri"/>
                <a:cs typeface="Calibri"/>
                <a:sym typeface="Calibri"/>
              </a:rPr>
              <a:t>as required.</a:t>
            </a:r>
            <a:endParaRPr/>
          </a:p>
        </p:txBody>
      </p:sp>
      <p:sp>
        <p:nvSpPr>
          <p:cNvPr id="1850" name="Google Shape;1850;p24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2"/>
          <p:cNvSpPr txBox="1"/>
          <p:nvPr/>
        </p:nvSpPr>
        <p:spPr>
          <a:xfrm>
            <a:off x="531223" y="297886"/>
            <a:ext cx="11025051" cy="384720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n-US" sz="4400" b="1" i="1" u="none" strike="noStrike" cap="none">
                <a:solidFill>
                  <a:srgbClr val="18579B"/>
                </a:solidFill>
                <a:latin typeface="Source Sans Pro"/>
                <a:ea typeface="Source Sans Pro"/>
                <a:cs typeface="Source Sans Pro"/>
                <a:sym typeface="Source Sans Pro"/>
              </a:rPr>
              <a:t>Distractions</a:t>
            </a:r>
            <a:r>
              <a:rPr lang="en-US" sz="4400" b="1" i="0" u="none" strike="noStrike" cap="none">
                <a:solidFill>
                  <a:srgbClr val="18579B"/>
                </a:solidFill>
                <a:latin typeface="Source Sans Pro"/>
                <a:ea typeface="Source Sans Pro"/>
                <a:cs typeface="Source Sans Pro"/>
                <a:sym typeface="Source Sans Pro"/>
              </a:rPr>
              <a:t> </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Declare a </a:t>
            </a:r>
            <a:r>
              <a:rPr lang="en-US" sz="3600" b="0" i="0" u="none" strike="noStrike" cap="none">
                <a:solidFill>
                  <a:srgbClr val="FF0000"/>
                </a:solidFill>
                <a:latin typeface="Calibri"/>
                <a:ea typeface="Calibri"/>
                <a:cs typeface="Calibri"/>
                <a:sym typeface="Calibri"/>
              </a:rPr>
              <a:t>fault</a:t>
            </a:r>
            <a:r>
              <a:rPr lang="en-US" sz="3600" b="0" i="0" u="none" strike="noStrike" cap="none">
                <a:solidFill>
                  <a:srgbClr val="18579B"/>
                </a:solidFill>
                <a:latin typeface="Calibri"/>
                <a:ea typeface="Calibri"/>
                <a:cs typeface="Calibri"/>
                <a:sym typeface="Calibri"/>
              </a:rPr>
              <a:t> if</a:t>
            </a:r>
            <a:r>
              <a:rPr lang="en-US" sz="3600" b="0" i="1" u="none" strike="noStrike" cap="none">
                <a:solidFill>
                  <a:srgbClr val="18579B"/>
                </a:solidFill>
                <a:latin typeface="Calibri"/>
                <a:ea typeface="Calibri"/>
                <a:cs typeface="Calibri"/>
                <a:sym typeface="Calibri"/>
              </a:rPr>
              <a:t> </a:t>
            </a:r>
            <a:r>
              <a:rPr lang="en-US" sz="3600" b="0" i="0" u="none" strike="noStrike" cap="none">
                <a:solidFill>
                  <a:srgbClr val="18579B"/>
                </a:solidFill>
                <a:latin typeface="Calibri"/>
                <a:ea typeface="Calibri"/>
                <a:cs typeface="Calibri"/>
                <a:sym typeface="Calibri"/>
              </a:rPr>
              <a:t>a player creates a </a:t>
            </a:r>
            <a:r>
              <a:rPr lang="en-US" sz="3600" b="1" i="0" u="none" strike="noStrike" cap="none">
                <a:solidFill>
                  <a:srgbClr val="18579B"/>
                </a:solidFill>
                <a:latin typeface="Calibri"/>
                <a:ea typeface="Calibri"/>
                <a:cs typeface="Calibri"/>
                <a:sym typeface="Calibri"/>
              </a:rPr>
              <a:t>distraction </a:t>
            </a:r>
            <a:endParaRPr/>
          </a:p>
          <a:p>
            <a:pPr marL="719138" marR="0" lvl="0" indent="0" algn="l" rtl="0">
              <a:lnSpc>
                <a:spcPct val="100000"/>
              </a:lnSpc>
              <a:spcBef>
                <a:spcPts val="0"/>
              </a:spcBef>
              <a:spcAft>
                <a:spcPts val="0"/>
              </a:spcAft>
              <a:buClr>
                <a:srgbClr val="FF0000"/>
              </a:buClr>
              <a:buSzPts val="2000"/>
              <a:buFont typeface="Calibri"/>
              <a:buNone/>
            </a:pPr>
            <a:r>
              <a:rPr lang="en-US" sz="2000" b="0" i="1" u="none" strike="noStrike" cap="none">
                <a:solidFill>
                  <a:srgbClr val="FF0000"/>
                </a:solidFill>
                <a:latin typeface="Calibri"/>
                <a:ea typeface="Calibri"/>
                <a:cs typeface="Calibri"/>
                <a:sym typeface="Calibri"/>
              </a:rPr>
              <a:t>   </a:t>
            </a:r>
            <a:r>
              <a:rPr lang="en-US" sz="2800" b="0" i="1" u="none" strike="noStrike" cap="none">
                <a:solidFill>
                  <a:srgbClr val="FF0000"/>
                </a:solidFill>
                <a:latin typeface="Calibri"/>
                <a:ea typeface="Calibri"/>
                <a:cs typeface="Calibri"/>
                <a:sym typeface="Calibri"/>
              </a:rPr>
              <a:t>(e.g. waving paddle or arms, making loud noises or yelling, etc.) </a:t>
            </a:r>
            <a:endParaRPr/>
          </a:p>
          <a:p>
            <a:pPr marL="184150" marR="0" lvl="0" indent="0" algn="l" rtl="0">
              <a:lnSpc>
                <a:spcPct val="100000"/>
              </a:lnSpc>
              <a:spcBef>
                <a:spcPts val="0"/>
              </a:spcBef>
              <a:spcAft>
                <a:spcPts val="0"/>
              </a:spcAft>
              <a:buClr>
                <a:srgbClr val="18579B"/>
              </a:buClr>
              <a:buSzPts val="2000"/>
              <a:buFont typeface="Calibri"/>
              <a:buNone/>
            </a:pPr>
            <a:r>
              <a:rPr lang="en-US" sz="2000" b="0" i="0" u="none" strike="noStrike" cap="none">
                <a:solidFill>
                  <a:srgbClr val="18579B"/>
                </a:solidFill>
                <a:latin typeface="Calibri"/>
                <a:ea typeface="Calibri"/>
                <a:cs typeface="Calibri"/>
                <a:sym typeface="Calibri"/>
              </a:rPr>
              <a:t>             </a:t>
            </a:r>
            <a:r>
              <a:rPr lang="en-US" sz="3600" b="0" i="0" u="none" strike="noStrike" cap="none">
                <a:solidFill>
                  <a:srgbClr val="18579B"/>
                </a:solidFill>
                <a:latin typeface="Calibri"/>
                <a:ea typeface="Calibri"/>
                <a:cs typeface="Calibri"/>
                <a:sym typeface="Calibri"/>
              </a:rPr>
              <a:t>when an </a:t>
            </a:r>
            <a:r>
              <a:rPr lang="en-US" sz="3600" b="1" i="0" u="none" strike="noStrike" cap="none">
                <a:solidFill>
                  <a:srgbClr val="FF0000"/>
                </a:solidFill>
                <a:latin typeface="Calibri"/>
                <a:ea typeface="Calibri"/>
                <a:cs typeface="Calibri"/>
                <a:sym typeface="Calibri"/>
              </a:rPr>
              <a:t>opponent</a:t>
            </a:r>
            <a:r>
              <a:rPr lang="en-US" sz="3600" b="0" i="0" u="none" strike="noStrike" cap="none">
                <a:solidFill>
                  <a:srgbClr val="FF0000"/>
                </a:solidFill>
                <a:latin typeface="Calibri"/>
                <a:ea typeface="Calibri"/>
                <a:cs typeface="Calibri"/>
                <a:sym typeface="Calibri"/>
              </a:rPr>
              <a:t> </a:t>
            </a:r>
            <a:r>
              <a:rPr lang="en-US" sz="3600" b="0" i="0" u="none" strike="noStrike" cap="none">
                <a:solidFill>
                  <a:srgbClr val="18579B"/>
                </a:solidFill>
                <a:latin typeface="Calibri"/>
                <a:ea typeface="Calibri"/>
                <a:cs typeface="Calibri"/>
                <a:sym typeface="Calibri"/>
              </a:rPr>
              <a:t>is</a:t>
            </a:r>
            <a:r>
              <a:rPr lang="en-US" sz="3600" b="0" i="0" u="none" strike="noStrike" cap="none">
                <a:solidFill>
                  <a:srgbClr val="FF0000"/>
                </a:solidFill>
                <a:latin typeface="Calibri"/>
                <a:ea typeface="Calibri"/>
                <a:cs typeface="Calibri"/>
                <a:sym typeface="Calibri"/>
              </a:rPr>
              <a:t> </a:t>
            </a:r>
            <a:r>
              <a:rPr lang="en-US" sz="3600" b="1" i="0" u="none" strike="noStrike" cap="none">
                <a:solidFill>
                  <a:srgbClr val="FF0000"/>
                </a:solidFill>
                <a:latin typeface="Calibri"/>
                <a:ea typeface="Calibri"/>
                <a:cs typeface="Calibri"/>
                <a:sym typeface="Calibri"/>
              </a:rPr>
              <a:t>about to strike the ball</a:t>
            </a:r>
            <a:endParaRPr/>
          </a:p>
        </p:txBody>
      </p:sp>
      <p:sp>
        <p:nvSpPr>
          <p:cNvPr id="1856" name="Google Shape;1856;p24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243"/>
          <p:cNvSpPr txBox="1"/>
          <p:nvPr/>
        </p:nvSpPr>
        <p:spPr>
          <a:xfrm>
            <a:off x="269966" y="297886"/>
            <a:ext cx="11581375" cy="6309420"/>
          </a:xfrm>
          <a:prstGeom prst="rect">
            <a:avLst/>
          </a:prstGeom>
          <a:noFill/>
          <a:ln>
            <a:noFill/>
          </a:ln>
        </p:spPr>
        <p:txBody>
          <a:bodyPr spcFirstLastPara="1" wrap="square" lIns="45700" tIns="45700" rIns="45700" bIns="45700" anchor="t" anchorCtr="0">
            <a:spAutoFit/>
          </a:bodyPr>
          <a:lstStyle/>
          <a:p>
            <a:pPr marL="719138" marR="0" lvl="0" indent="-534988"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Hearing Impaired Players</a:t>
            </a:r>
            <a:endParaRPr sz="4400" b="1" i="0" u="none" strike="noStrike" cap="none">
              <a:solidFill>
                <a:srgbClr val="000000"/>
              </a:solidFill>
              <a:latin typeface="Calibri"/>
              <a:ea typeface="Calibri"/>
              <a:cs typeface="Calibri"/>
              <a:sym typeface="Calibri"/>
            </a:endParaRPr>
          </a:p>
          <a:p>
            <a:pPr marL="719138" marR="0" lvl="0" indent="-534988" algn="ctr" rtl="0">
              <a:lnSpc>
                <a:spcPct val="100000"/>
              </a:lnSpc>
              <a:spcBef>
                <a:spcPts val="0"/>
              </a:spcBef>
              <a:spcAft>
                <a:spcPts val="0"/>
              </a:spcAft>
              <a:buClr>
                <a:srgbClr val="18579B"/>
              </a:buClr>
              <a:buSzPts val="2000"/>
              <a:buFont typeface="Source Sans Pro"/>
              <a:buNone/>
            </a:pPr>
            <a:endParaRPr sz="2000" b="1"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1600"/>
              <a:buFont typeface="Source Sans Pro"/>
              <a:buNone/>
            </a:pPr>
            <a:endParaRPr sz="16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FF0000"/>
              </a:buClr>
              <a:buSzPts val="3200"/>
              <a:buFont typeface="Arial"/>
              <a:buChar char="•"/>
            </a:pPr>
            <a:r>
              <a:rPr lang="en-US" sz="3200" b="0" i="0" u="none" strike="noStrike" cap="none">
                <a:solidFill>
                  <a:srgbClr val="FF0000"/>
                </a:solidFill>
                <a:latin typeface="Calibri"/>
                <a:ea typeface="Calibri"/>
                <a:cs typeface="Calibri"/>
                <a:sym typeface="Calibri"/>
              </a:rPr>
              <a:t>Accommodate </a:t>
            </a:r>
            <a:r>
              <a:rPr lang="en-US" sz="3200" b="0" i="0" u="none" strike="noStrike" cap="none">
                <a:solidFill>
                  <a:srgbClr val="18579B"/>
                </a:solidFill>
                <a:latin typeface="Calibri"/>
                <a:ea typeface="Calibri"/>
                <a:cs typeface="Calibri"/>
                <a:sym typeface="Calibri"/>
              </a:rPr>
              <a:t>requests to announce </a:t>
            </a:r>
            <a:r>
              <a:rPr lang="en-US" sz="3200" b="0" i="0" u="none" strike="noStrike" cap="none">
                <a:solidFill>
                  <a:srgbClr val="FF0000"/>
                </a:solidFill>
                <a:latin typeface="Calibri"/>
                <a:ea typeface="Calibri"/>
                <a:cs typeface="Calibri"/>
                <a:sym typeface="Calibri"/>
              </a:rPr>
              <a:t>score extra loudly</a:t>
            </a:r>
            <a:endParaRPr sz="3200" b="0" i="0" u="none" strike="noStrike" cap="none">
              <a:solidFill>
                <a:srgbClr val="FF000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3200"/>
              <a:buFont typeface="Arial"/>
              <a:buChar char="•"/>
            </a:pPr>
            <a:r>
              <a:rPr lang="en-US" sz="3200" b="0" i="0" u="none" strike="noStrike" cap="none">
                <a:solidFill>
                  <a:srgbClr val="18579B"/>
                </a:solidFill>
                <a:latin typeface="Calibri"/>
                <a:ea typeface="Calibri"/>
                <a:cs typeface="Calibri"/>
                <a:sym typeface="Calibri"/>
              </a:rPr>
              <a:t>Be sensitive &amp; </a:t>
            </a:r>
            <a:r>
              <a:rPr lang="en-US" sz="3200" b="0" i="0" u="none" strike="noStrike" cap="none">
                <a:solidFill>
                  <a:srgbClr val="FF0000"/>
                </a:solidFill>
                <a:latin typeface="Calibri"/>
                <a:ea typeface="Calibri"/>
                <a:cs typeface="Calibri"/>
                <a:sym typeface="Calibri"/>
              </a:rPr>
              <a:t>tolerant of a player asking to repeat </a:t>
            </a:r>
            <a:r>
              <a:rPr lang="en-US" sz="3200" b="0" i="0" u="none" strike="noStrike" cap="none">
                <a:solidFill>
                  <a:srgbClr val="18579B"/>
                </a:solidFill>
                <a:latin typeface="Calibri"/>
                <a:ea typeface="Calibri"/>
                <a:cs typeface="Calibri"/>
                <a:sym typeface="Calibri"/>
              </a:rPr>
              <a:t>score</a:t>
            </a:r>
            <a:endParaRPr sz="3200" b="0" i="0" u="none" strike="noStrike" cap="none">
              <a:solidFill>
                <a:srgbClr val="18579B"/>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FF0000"/>
              </a:buClr>
              <a:buSzPts val="3200"/>
              <a:buFont typeface="Arial"/>
              <a:buChar char="•"/>
            </a:pPr>
            <a:r>
              <a:rPr lang="en-US" sz="3200" b="0" i="0" u="none" strike="noStrike" cap="none">
                <a:solidFill>
                  <a:srgbClr val="FF0000"/>
                </a:solidFill>
                <a:latin typeface="Calibri"/>
                <a:ea typeface="Calibri"/>
                <a:cs typeface="Calibri"/>
                <a:sym typeface="Calibri"/>
              </a:rPr>
              <a:t>Look toward impaired player </a:t>
            </a:r>
            <a:r>
              <a:rPr lang="en-US" sz="3200" b="0" i="0" u="none" strike="noStrike" cap="none">
                <a:solidFill>
                  <a:srgbClr val="18579B"/>
                </a:solidFill>
                <a:latin typeface="Calibri"/>
                <a:ea typeface="Calibri"/>
                <a:cs typeface="Calibri"/>
                <a:sym typeface="Calibri"/>
              </a:rPr>
              <a:t>when announcing score</a:t>
            </a:r>
            <a:endParaRPr sz="3200" b="0" i="0" u="none" strike="noStrike" cap="none">
              <a:solidFill>
                <a:srgbClr val="00000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3200"/>
              <a:buFont typeface="Arial"/>
              <a:buChar char="•"/>
            </a:pPr>
            <a:r>
              <a:rPr lang="en-US" sz="3200" b="0" i="0" u="none" strike="noStrike" cap="none">
                <a:solidFill>
                  <a:srgbClr val="18579B"/>
                </a:solidFill>
                <a:latin typeface="Calibri"/>
                <a:ea typeface="Calibri"/>
                <a:cs typeface="Calibri"/>
                <a:sym typeface="Calibri"/>
              </a:rPr>
              <a:t>Enunciate extra </a:t>
            </a:r>
            <a:r>
              <a:rPr lang="en-US" sz="3200" b="0" i="0" u="none" strike="noStrike" cap="none">
                <a:solidFill>
                  <a:srgbClr val="FF0000"/>
                </a:solidFill>
                <a:latin typeface="Calibri"/>
                <a:ea typeface="Calibri"/>
                <a:cs typeface="Calibri"/>
                <a:sym typeface="Calibri"/>
              </a:rPr>
              <a:t>clearly </a:t>
            </a:r>
            <a:endParaRPr sz="3200" b="0" i="0" u="none" strike="noStrike" cap="none">
              <a:solidFill>
                <a:srgbClr val="FF000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a:solidFill>
                <a:srgbClr val="FF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3200"/>
              <a:buFont typeface="Arial"/>
              <a:buChar char="•"/>
            </a:pPr>
            <a:r>
              <a:rPr lang="en-US" sz="3200" b="0" i="0" u="none" strike="noStrike" cap="none">
                <a:solidFill>
                  <a:srgbClr val="18579B"/>
                </a:solidFill>
                <a:latin typeface="Calibri"/>
                <a:ea typeface="Calibri"/>
                <a:cs typeface="Calibri"/>
                <a:sym typeface="Calibri"/>
              </a:rPr>
              <a:t>Use of an </a:t>
            </a:r>
            <a:r>
              <a:rPr lang="en-US" sz="3200" b="0" i="0" u="none" strike="noStrike" cap="none">
                <a:solidFill>
                  <a:srgbClr val="FF0000"/>
                </a:solidFill>
                <a:latin typeface="Calibri"/>
                <a:ea typeface="Calibri"/>
                <a:cs typeface="Calibri"/>
                <a:sym typeface="Calibri"/>
              </a:rPr>
              <a:t>Arm Drop </a:t>
            </a:r>
            <a:r>
              <a:rPr lang="en-US" sz="3200" b="0" i="0" u="none" strike="noStrike" cap="none">
                <a:solidFill>
                  <a:srgbClr val="18579B"/>
                </a:solidFill>
                <a:latin typeface="Calibri"/>
                <a:ea typeface="Calibri"/>
                <a:cs typeface="Calibri"/>
                <a:sym typeface="Calibri"/>
              </a:rPr>
              <a:t>is </a:t>
            </a:r>
            <a:r>
              <a:rPr lang="en-US" sz="3200" b="1" i="1" u="none" strike="noStrike" cap="none">
                <a:solidFill>
                  <a:srgbClr val="FF0000"/>
                </a:solidFill>
                <a:latin typeface="Calibri"/>
                <a:ea typeface="Calibri"/>
                <a:cs typeface="Calibri"/>
                <a:sym typeface="Calibri"/>
              </a:rPr>
              <a:t>recommended</a:t>
            </a:r>
            <a:r>
              <a:rPr lang="en-US" sz="3200" b="0" i="0" u="none" strike="noStrike" cap="none">
                <a:solidFill>
                  <a:srgbClr val="FF0000"/>
                </a:solidFill>
                <a:latin typeface="Calibri"/>
                <a:ea typeface="Calibri"/>
                <a:cs typeface="Calibri"/>
                <a:sym typeface="Calibri"/>
              </a:rPr>
              <a:t> </a:t>
            </a:r>
            <a:r>
              <a:rPr lang="en-US" sz="3200" b="0" i="0" u="none" strike="noStrike" cap="none">
                <a:solidFill>
                  <a:srgbClr val="18579B"/>
                </a:solidFill>
                <a:latin typeface="Calibri"/>
                <a:ea typeface="Calibri"/>
                <a:cs typeface="Calibri"/>
                <a:sym typeface="Calibri"/>
              </a:rPr>
              <a:t>to signal the </a:t>
            </a:r>
            <a:r>
              <a:rPr lang="en-US" sz="3200" b="0" i="0" u="none" strike="noStrike" cap="none">
                <a:solidFill>
                  <a:srgbClr val="FF0000"/>
                </a:solidFill>
                <a:latin typeface="Calibri"/>
                <a:ea typeface="Calibri"/>
                <a:cs typeface="Calibri"/>
                <a:sym typeface="Calibri"/>
              </a:rPr>
              <a:t>Call of the Score</a:t>
            </a:r>
            <a:endParaRPr sz="3200" b="0" i="0" u="none" strike="noStrike" cap="none">
              <a:solidFill>
                <a:srgbClr val="FF000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3200"/>
              <a:buFont typeface="Arial"/>
              <a:buChar char="•"/>
            </a:pPr>
            <a:r>
              <a:rPr lang="en-US" sz="3200" b="0" i="0" u="none" strike="noStrike" cap="none">
                <a:solidFill>
                  <a:srgbClr val="18579B"/>
                </a:solidFill>
                <a:latin typeface="Calibri"/>
                <a:ea typeface="Calibri"/>
                <a:cs typeface="Calibri"/>
                <a:sym typeface="Calibri"/>
              </a:rPr>
              <a:t>Consider </a:t>
            </a:r>
            <a:r>
              <a:rPr lang="en-US" sz="3200" b="0" i="0" u="none" strike="noStrike" cap="none">
                <a:solidFill>
                  <a:srgbClr val="FF0000"/>
                </a:solidFill>
                <a:latin typeface="Calibri"/>
                <a:ea typeface="Calibri"/>
                <a:cs typeface="Calibri"/>
                <a:sym typeface="Calibri"/>
              </a:rPr>
              <a:t>using extended finger(s) </a:t>
            </a:r>
            <a:r>
              <a:rPr lang="en-US" sz="3200" b="0" i="0" u="none" strike="noStrike" cap="none">
                <a:solidFill>
                  <a:srgbClr val="18579B"/>
                </a:solidFill>
                <a:latin typeface="Calibri"/>
                <a:ea typeface="Calibri"/>
                <a:cs typeface="Calibri"/>
                <a:sym typeface="Calibri"/>
              </a:rPr>
              <a:t>for score, if necessary</a:t>
            </a:r>
            <a:endParaRPr/>
          </a:p>
        </p:txBody>
      </p:sp>
      <p:sp>
        <p:nvSpPr>
          <p:cNvPr id="1862" name="Google Shape;1862;p24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244"/>
          <p:cNvSpPr txBox="1"/>
          <p:nvPr/>
        </p:nvSpPr>
        <p:spPr>
          <a:xfrm>
            <a:off x="543208" y="0"/>
            <a:ext cx="11389259" cy="63709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Keep Both Sides Equally Informed </a:t>
            </a:r>
            <a:endParaRPr/>
          </a:p>
          <a:p>
            <a:pPr marL="0" marR="0" lvl="0" indent="0" algn="ctr" rtl="0">
              <a:lnSpc>
                <a:spcPct val="100000"/>
              </a:lnSpc>
              <a:spcBef>
                <a:spcPts val="0"/>
              </a:spcBef>
              <a:spcAft>
                <a:spcPts val="0"/>
              </a:spcAft>
              <a:buClr>
                <a:srgbClr val="FF0000"/>
              </a:buClr>
              <a:buSzPts val="2400"/>
              <a:buFont typeface="Calibri"/>
              <a:buNone/>
            </a:pPr>
            <a:r>
              <a:rPr lang="en-US" sz="2400" b="0" i="1" u="none" strike="noStrike" cap="none">
                <a:solidFill>
                  <a:srgbClr val="FF0000"/>
                </a:solidFill>
                <a:latin typeface="Calibri"/>
                <a:ea typeface="Calibri"/>
                <a:cs typeface="Calibri"/>
                <a:sym typeface="Calibri"/>
              </a:rPr>
              <a:t>(Transparency) </a:t>
            </a:r>
            <a:endParaRPr sz="2400" b="0" i="0" u="none" strike="noStrike" cap="none">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804863" marR="0" lvl="0" indent="-620713" algn="l" rtl="0">
              <a:lnSpc>
                <a:spcPct val="100000"/>
              </a:lnSpc>
              <a:spcBef>
                <a:spcPts val="0"/>
              </a:spcBef>
              <a:spcAft>
                <a:spcPts val="0"/>
              </a:spcAft>
              <a:buClr>
                <a:srgbClr val="FF0000"/>
              </a:buClr>
              <a:buSzPts val="3200"/>
              <a:buFont typeface="Arial"/>
              <a:buChar char="•"/>
            </a:pPr>
            <a:r>
              <a:rPr lang="en-US" sz="3200" b="0" i="0" u="none" strike="noStrike" cap="none">
                <a:solidFill>
                  <a:srgbClr val="FF0000"/>
                </a:solidFill>
                <a:latin typeface="Calibri"/>
                <a:ea typeface="Calibri"/>
                <a:cs typeface="Calibri"/>
                <a:sym typeface="Calibri"/>
              </a:rPr>
              <a:t>Conference</a:t>
            </a:r>
            <a:r>
              <a:rPr lang="en-US" sz="3200" b="0" i="0" u="none" strike="noStrike" cap="none">
                <a:solidFill>
                  <a:srgbClr val="18579B"/>
                </a:solidFill>
                <a:latin typeface="Calibri"/>
                <a:ea typeface="Calibri"/>
                <a:cs typeface="Calibri"/>
                <a:sym typeface="Calibri"/>
              </a:rPr>
              <a:t> at center court with </a:t>
            </a:r>
            <a:r>
              <a:rPr lang="en-US" sz="3200" b="0" i="0" u="none" strike="noStrike" cap="none">
                <a:solidFill>
                  <a:srgbClr val="FF0000"/>
                </a:solidFill>
                <a:latin typeface="Calibri"/>
                <a:ea typeface="Calibri"/>
                <a:cs typeface="Calibri"/>
                <a:sym typeface="Calibri"/>
              </a:rPr>
              <a:t>all players</a:t>
            </a:r>
            <a:endParaRPr sz="3200" b="0" i="0" u="none" strike="noStrike" cap="none">
              <a:solidFill>
                <a:srgbClr val="FF0000"/>
              </a:solidFill>
              <a:latin typeface="Calibri"/>
              <a:ea typeface="Calibri"/>
              <a:cs typeface="Calibri"/>
              <a:sym typeface="Calibri"/>
            </a:endParaRPr>
          </a:p>
          <a:p>
            <a:pPr marL="804863" marR="0" lvl="0" indent="-493713"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804863" marR="0" lvl="0" indent="-620713" algn="l" rtl="0">
              <a:lnSpc>
                <a:spcPct val="100000"/>
              </a:lnSpc>
              <a:spcBef>
                <a:spcPts val="0"/>
              </a:spcBef>
              <a:spcAft>
                <a:spcPts val="0"/>
              </a:spcAft>
              <a:buClr>
                <a:srgbClr val="18579B"/>
              </a:buClr>
              <a:buSzPts val="3200"/>
              <a:buFont typeface="Arial"/>
              <a:buChar char="•"/>
            </a:pPr>
            <a:r>
              <a:rPr lang="en-US" sz="3200" b="0" i="0" u="none" strike="noStrike" cap="none">
                <a:solidFill>
                  <a:srgbClr val="18579B"/>
                </a:solidFill>
                <a:latin typeface="Calibri"/>
                <a:ea typeface="Calibri"/>
                <a:cs typeface="Calibri"/>
                <a:sym typeface="Calibri"/>
              </a:rPr>
              <a:t>Include all players - </a:t>
            </a:r>
            <a:r>
              <a:rPr lang="en-US" sz="3200" b="0" i="0" u="none" strike="noStrike" cap="none">
                <a:solidFill>
                  <a:srgbClr val="FF0000"/>
                </a:solidFill>
                <a:latin typeface="Calibri"/>
                <a:ea typeface="Calibri"/>
                <a:cs typeface="Calibri"/>
                <a:sym typeface="Calibri"/>
              </a:rPr>
              <a:t>avoid perception of one team  gaining advantage or favoritism </a:t>
            </a:r>
            <a:r>
              <a:rPr lang="en-US" sz="3200" b="0" i="0" u="none" strike="noStrike" cap="none">
                <a:solidFill>
                  <a:srgbClr val="18579B"/>
                </a:solidFill>
                <a:latin typeface="Calibri"/>
                <a:ea typeface="Calibri"/>
                <a:cs typeface="Calibri"/>
                <a:sym typeface="Calibri"/>
              </a:rPr>
              <a:t>- everyone hears the same thing at the same time.</a:t>
            </a:r>
            <a:endParaRPr sz="3200" b="0" i="0" u="none" strike="noStrike" cap="none">
              <a:solidFill>
                <a:srgbClr val="FF0000"/>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804863" marR="0" lvl="0" indent="-620713" algn="l" rtl="0">
              <a:lnSpc>
                <a:spcPct val="100000"/>
              </a:lnSpc>
              <a:spcBef>
                <a:spcPts val="0"/>
              </a:spcBef>
              <a:spcAft>
                <a:spcPts val="0"/>
              </a:spcAft>
              <a:buClr>
                <a:srgbClr val="18579B"/>
              </a:buClr>
              <a:buSzPts val="3200"/>
              <a:buFont typeface="Arial"/>
              <a:buChar char="•"/>
            </a:pPr>
            <a:r>
              <a:rPr lang="en-US" sz="3200" b="0" i="0" u="none" strike="noStrike" cap="none">
                <a:solidFill>
                  <a:srgbClr val="18579B"/>
                </a:solidFill>
                <a:latin typeface="Calibri"/>
                <a:ea typeface="Calibri"/>
                <a:cs typeface="Calibri"/>
                <a:sym typeface="Calibri"/>
              </a:rPr>
              <a:t>If discussion becomes </a:t>
            </a:r>
            <a:r>
              <a:rPr lang="en-US" sz="3200" b="0" i="0" u="none" strike="noStrike" cap="none">
                <a:solidFill>
                  <a:srgbClr val="FF0000"/>
                </a:solidFill>
                <a:latin typeface="Calibri"/>
                <a:ea typeface="Calibri"/>
                <a:cs typeface="Calibri"/>
                <a:sym typeface="Calibri"/>
              </a:rPr>
              <a:t>intense, </a:t>
            </a:r>
            <a:r>
              <a:rPr lang="en-US" sz="3200" b="0" i="0" u="none" strike="noStrike" cap="none">
                <a:solidFill>
                  <a:srgbClr val="18579B"/>
                </a:solidFill>
                <a:latin typeface="Calibri"/>
                <a:ea typeface="Calibri"/>
                <a:cs typeface="Calibri"/>
                <a:sym typeface="Calibri"/>
              </a:rPr>
              <a:t>diffuse it:</a:t>
            </a:r>
            <a:endParaRPr/>
          </a:p>
          <a:p>
            <a:pPr marL="1439863" marR="0" lvl="1" indent="-635000" algn="l" rtl="0">
              <a:lnSpc>
                <a:spcPct val="100000"/>
              </a:lnSpc>
              <a:spcBef>
                <a:spcPts val="0"/>
              </a:spcBef>
              <a:spcAft>
                <a:spcPts val="0"/>
              </a:spcAft>
              <a:buClr>
                <a:srgbClr val="FF0000"/>
              </a:buClr>
              <a:buSzPts val="2400"/>
              <a:buFont typeface="Courier New"/>
              <a:buChar char="o"/>
            </a:pPr>
            <a:r>
              <a:rPr lang="en-US" sz="2400" b="0" i="0" u="none" strike="noStrike" cap="none">
                <a:solidFill>
                  <a:srgbClr val="FF0000"/>
                </a:solidFill>
                <a:latin typeface="Calibri"/>
                <a:ea typeface="Calibri"/>
                <a:cs typeface="Calibri"/>
                <a:sym typeface="Calibri"/>
              </a:rPr>
              <a:t>Cut it off</a:t>
            </a:r>
            <a:endParaRPr/>
          </a:p>
          <a:p>
            <a:pPr marL="1439863" marR="0" lvl="1" indent="-635000" algn="l" rtl="0">
              <a:lnSpc>
                <a:spcPct val="100000"/>
              </a:lnSpc>
              <a:spcBef>
                <a:spcPts val="0"/>
              </a:spcBef>
              <a:spcAft>
                <a:spcPts val="0"/>
              </a:spcAft>
              <a:buClr>
                <a:srgbClr val="FF0000"/>
              </a:buClr>
              <a:buSzPts val="2400"/>
              <a:buFont typeface="Courier New"/>
              <a:buChar char="o"/>
            </a:pPr>
            <a:r>
              <a:rPr lang="en-US" sz="2400" b="0" i="0" u="none" strike="noStrike" cap="none">
                <a:solidFill>
                  <a:srgbClr val="FF0000"/>
                </a:solidFill>
                <a:latin typeface="Calibri"/>
                <a:ea typeface="Calibri"/>
                <a:cs typeface="Calibri"/>
                <a:sym typeface="Calibri"/>
              </a:rPr>
              <a:t>Send all parties to neutral corners</a:t>
            </a:r>
            <a:endParaRPr/>
          </a:p>
          <a:p>
            <a:pPr marL="1439863" marR="0" lvl="1" indent="-635000" algn="l" rtl="0">
              <a:lnSpc>
                <a:spcPct val="100000"/>
              </a:lnSpc>
              <a:spcBef>
                <a:spcPts val="0"/>
              </a:spcBef>
              <a:spcAft>
                <a:spcPts val="0"/>
              </a:spcAft>
              <a:buClr>
                <a:srgbClr val="FF0000"/>
              </a:buClr>
              <a:buSzPts val="2400"/>
              <a:buFont typeface="Courier New"/>
              <a:buChar char="o"/>
            </a:pPr>
            <a:r>
              <a:rPr lang="en-US" sz="2400" b="0" i="0" u="none" strike="noStrike" cap="none">
                <a:solidFill>
                  <a:srgbClr val="FF0000"/>
                </a:solidFill>
                <a:latin typeface="Calibri"/>
                <a:ea typeface="Calibri"/>
                <a:cs typeface="Calibri"/>
                <a:sym typeface="Calibri"/>
              </a:rPr>
              <a:t>Call </a:t>
            </a:r>
            <a:r>
              <a:rPr lang="en-US" sz="2400" b="0" i="1" u="none" strike="noStrike" cap="none">
                <a:solidFill>
                  <a:srgbClr val="FF0000"/>
                </a:solidFill>
                <a:latin typeface="Calibri"/>
                <a:ea typeface="Calibri"/>
                <a:cs typeface="Calibri"/>
                <a:sym typeface="Calibri"/>
              </a:rPr>
              <a:t>Time In </a:t>
            </a:r>
            <a:r>
              <a:rPr lang="en-US" sz="2400" b="0" i="0" u="none" strike="noStrike" cap="none">
                <a:solidFill>
                  <a:srgbClr val="FF0000"/>
                </a:solidFill>
                <a:latin typeface="Calibri"/>
                <a:ea typeface="Calibri"/>
                <a:cs typeface="Calibri"/>
                <a:sym typeface="Calibri"/>
              </a:rPr>
              <a:t>and announce Score</a:t>
            </a:r>
            <a:endParaRPr sz="2400" b="0" i="0" u="none" strike="noStrike" cap="none">
              <a:solidFill>
                <a:srgbClr val="FF0000"/>
              </a:solidFill>
              <a:latin typeface="Calibri"/>
              <a:ea typeface="Calibri"/>
              <a:cs typeface="Calibri"/>
              <a:sym typeface="Calibri"/>
            </a:endParaRPr>
          </a:p>
          <a:p>
            <a:pPr marL="804863" marR="0" lvl="1" indent="0" algn="l" rtl="0">
              <a:lnSpc>
                <a:spcPct val="100000"/>
              </a:lnSpc>
              <a:spcBef>
                <a:spcPts val="0"/>
              </a:spcBef>
              <a:spcAft>
                <a:spcPts val="0"/>
              </a:spcAft>
              <a:buClr>
                <a:srgbClr val="18579B"/>
              </a:buClr>
              <a:buSzPts val="2400"/>
              <a:buFont typeface="Source Sans Pro"/>
              <a:buNone/>
            </a:pPr>
            <a:endParaRPr sz="2400" b="0" i="0" u="none" strike="noStrike" cap="none">
              <a:solidFill>
                <a:srgbClr val="FF0000"/>
              </a:solidFill>
              <a:latin typeface="Calibri"/>
              <a:ea typeface="Calibri"/>
              <a:cs typeface="Calibri"/>
              <a:sym typeface="Calibri"/>
            </a:endParaRPr>
          </a:p>
          <a:p>
            <a:pPr marL="804863" marR="0" lvl="1" indent="0" algn="ctr" rtl="0">
              <a:lnSpc>
                <a:spcPct val="100000"/>
              </a:lnSpc>
              <a:spcBef>
                <a:spcPts val="0"/>
              </a:spcBef>
              <a:spcAft>
                <a:spcPts val="0"/>
              </a:spcAft>
              <a:buClr>
                <a:srgbClr val="18579B"/>
              </a:buClr>
              <a:buSzPts val="2400"/>
              <a:buFont typeface="Calibri"/>
              <a:buNone/>
            </a:pPr>
            <a:r>
              <a:rPr lang="en-US" sz="2400" b="1" i="1" u="none" strike="noStrike" cap="none">
                <a:solidFill>
                  <a:srgbClr val="18579B"/>
                </a:solidFill>
                <a:latin typeface="Calibri"/>
                <a:ea typeface="Calibri"/>
                <a:cs typeface="Calibri"/>
                <a:sym typeface="Calibri"/>
              </a:rPr>
              <a:t>(see “Importance of Keeping an Accurate Scoresheet” video)</a:t>
            </a:r>
            <a:endParaRPr/>
          </a:p>
        </p:txBody>
      </p:sp>
      <p:sp>
        <p:nvSpPr>
          <p:cNvPr id="1868" name="Google Shape;1868;p24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pic>
        <p:nvPicPr>
          <p:cNvPr id="1873" name="Google Shape;1873;p245" title="Foot Solutions Grand Slam - PPA"/>
          <p:cNvPicPr preferRelativeResize="0"/>
          <p:nvPr/>
        </p:nvPicPr>
        <p:blipFill rotWithShape="1">
          <a:blip r:embed="rId3">
            <a:alphaModFix/>
          </a:blip>
          <a:srcRect/>
          <a:stretch/>
        </p:blipFill>
        <p:spPr>
          <a:xfrm>
            <a:off x="2509520" y="980440"/>
            <a:ext cx="7757836" cy="4365425"/>
          </a:xfrm>
          <a:prstGeom prst="rect">
            <a:avLst/>
          </a:prstGeom>
          <a:noFill/>
          <a:ln>
            <a:noFill/>
          </a:ln>
        </p:spPr>
      </p:pic>
      <p:sp>
        <p:nvSpPr>
          <p:cNvPr id="1874" name="Google Shape;1874;p24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58</a:t>
            </a:fld>
            <a:endParaRPr/>
          </a:p>
        </p:txBody>
      </p:sp>
      <p:sp>
        <p:nvSpPr>
          <p:cNvPr id="1875" name="Google Shape;1875;p245"/>
          <p:cNvSpPr txBox="1"/>
          <p:nvPr/>
        </p:nvSpPr>
        <p:spPr>
          <a:xfrm>
            <a:off x="-87087" y="-87769"/>
            <a:ext cx="12252959"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Importance of keeping an Accurate Scoresheet</a:t>
            </a:r>
            <a:endParaRPr/>
          </a:p>
          <a:p>
            <a:pPr marL="0" marR="0" lvl="0" indent="0" algn="ctr" rtl="0">
              <a:lnSpc>
                <a:spcPct val="100000"/>
              </a:lnSpc>
              <a:spcBef>
                <a:spcPts val="0"/>
              </a:spcBef>
              <a:spcAft>
                <a:spcPts val="0"/>
              </a:spcAft>
              <a:buClr>
                <a:srgbClr val="18579B"/>
              </a:buClr>
              <a:buSzPts val="2000"/>
              <a:buFont typeface="Calibri"/>
              <a:buNone/>
            </a:pPr>
            <a:r>
              <a:rPr lang="en-US" sz="2000" b="1" i="1" u="none" strike="noStrike" cap="none">
                <a:solidFill>
                  <a:srgbClr val="18579B"/>
                </a:solidFill>
                <a:latin typeface="Calibri"/>
                <a:ea typeface="Calibri"/>
                <a:cs typeface="Calibri"/>
                <a:sym typeface="Calibri"/>
              </a:rPr>
              <a:t>(and keeping all players informed)</a:t>
            </a:r>
            <a:endParaRPr/>
          </a:p>
        </p:txBody>
      </p:sp>
      <p:sp>
        <p:nvSpPr>
          <p:cNvPr id="1876" name="Google Shape;1876;p245"/>
          <p:cNvSpPr txBox="1"/>
          <p:nvPr/>
        </p:nvSpPr>
        <p:spPr>
          <a:xfrm>
            <a:off x="970991" y="5398370"/>
            <a:ext cx="10136802"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8579B"/>
              </a:buClr>
              <a:buSzPts val="1800"/>
              <a:buFont typeface="Calibri"/>
              <a:buNone/>
            </a:pPr>
            <a:r>
              <a:rPr lang="en-US" sz="1800" b="0" i="1" u="none" strike="noStrike" cap="none">
                <a:solidFill>
                  <a:srgbClr val="18579B"/>
                </a:solidFill>
                <a:latin typeface="Calibri"/>
                <a:ea typeface="Calibri"/>
                <a:cs typeface="Calibri"/>
                <a:sym typeface="Calibri"/>
              </a:rPr>
              <a:t> PPA Phoenix 2021 – Women’s Doubles Gold – Game 2</a:t>
            </a:r>
            <a:endParaRPr/>
          </a:p>
          <a:p>
            <a:pPr marL="0" marR="0" lvl="0" indent="0" algn="l" rtl="0">
              <a:lnSpc>
                <a:spcPct val="100000"/>
              </a:lnSpc>
              <a:spcBef>
                <a:spcPts val="0"/>
              </a:spcBef>
              <a:spcAft>
                <a:spcPts val="0"/>
              </a:spcAft>
              <a:buClr>
                <a:srgbClr val="18579B"/>
              </a:buClr>
              <a:buSzPts val="1800"/>
              <a:buFont typeface="Calibri"/>
              <a:buNone/>
            </a:pPr>
            <a:r>
              <a:rPr lang="en-US" sz="1800" b="0" i="1" u="none" strike="noStrike" cap="none">
                <a:solidFill>
                  <a:srgbClr val="18579B"/>
                </a:solidFill>
                <a:latin typeface="Calibri"/>
                <a:ea typeface="Calibri"/>
                <a:cs typeface="Calibri"/>
                <a:sym typeface="Calibri"/>
              </a:rPr>
              <a:t>Irena Tereschenko/Jessie Irvine vs Leigh Waters/Anna Leigh Waters</a:t>
            </a:r>
            <a:endParaRPr/>
          </a:p>
          <a:p>
            <a:pPr marL="0" marR="0" lvl="0" indent="0" algn="l" rtl="0">
              <a:lnSpc>
                <a:spcPct val="100000"/>
              </a:lnSpc>
              <a:spcBef>
                <a:spcPts val="0"/>
              </a:spcBef>
              <a:spcAft>
                <a:spcPts val="0"/>
              </a:spcAft>
              <a:buClr>
                <a:srgbClr val="18579B"/>
              </a:buClr>
              <a:buSzPts val="1800"/>
              <a:buFont typeface="Calibri"/>
              <a:buNone/>
            </a:pPr>
            <a:r>
              <a:rPr lang="en-US" sz="1800" b="0" i="1" u="none" strike="noStrike" cap="none">
                <a:solidFill>
                  <a:srgbClr val="18579B"/>
                </a:solidFill>
                <a:latin typeface="Calibri"/>
                <a:ea typeface="Calibri"/>
                <a:cs typeface="Calibri"/>
                <a:sym typeface="Calibri"/>
              </a:rPr>
              <a:t>Referees:  Two referee format – Diahann Viada and Don Stanley</a:t>
            </a:r>
            <a:endParaRPr/>
          </a:p>
          <a:p>
            <a:pPr marL="0" marR="0" lvl="0" indent="0" algn="l" rtl="0">
              <a:lnSpc>
                <a:spcPct val="100000"/>
              </a:lnSpc>
              <a:spcBef>
                <a:spcPts val="0"/>
              </a:spcBef>
              <a:spcAft>
                <a:spcPts val="0"/>
              </a:spcAft>
              <a:buClr>
                <a:srgbClr val="18579B"/>
              </a:buClr>
              <a:buSzPts val="1800"/>
              <a:buFont typeface="Calibri"/>
              <a:buNone/>
            </a:pPr>
            <a:r>
              <a:rPr lang="en-US" sz="1800" b="0" i="1" u="none" strike="noStrike" cap="none">
                <a:solidFill>
                  <a:srgbClr val="18579B"/>
                </a:solidFill>
                <a:latin typeface="Calibri"/>
                <a:ea typeface="Calibri"/>
                <a:cs typeface="Calibri"/>
                <a:sym typeface="Calibri"/>
              </a:rPr>
              <a:t>Video starting at 1:10:47 with Anna Leigh serving with score 5-9-1- Anna Leigh was NOT the correct server – but did ask the score and if she was the correct server. </a:t>
            </a:r>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3"/>
                                        </p:tgtEl>
                                        <p:attrNameLst>
                                          <p:attrName>style.visibility</p:attrName>
                                        </p:attrNameLst>
                                      </p:cBhvr>
                                      <p:to>
                                        <p:strVal val="visible"/>
                                      </p:to>
                                    </p:set>
                                    <p:animEffect transition="in" filter="fade">
                                      <p:cBhvr>
                                        <p:cTn id="7" dur="1"/>
                                        <p:tgtEl>
                                          <p:spTgt spid="1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246"/>
          <p:cNvSpPr txBox="1"/>
          <p:nvPr/>
        </p:nvSpPr>
        <p:spPr>
          <a:xfrm>
            <a:off x="357051" y="392125"/>
            <a:ext cx="11608526" cy="6412589"/>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Dual Referee Option – Goals &amp; Responsibilities</a:t>
            </a:r>
            <a:endParaRPr/>
          </a:p>
          <a:p>
            <a:pPr marL="342900" marR="0" lvl="0" indent="-339725" algn="ctr" rtl="0">
              <a:lnSpc>
                <a:spcPct val="100000"/>
              </a:lnSpc>
              <a:spcBef>
                <a:spcPts val="0"/>
              </a:spcBef>
              <a:spcAft>
                <a:spcPts val="0"/>
              </a:spcAft>
              <a:buClr>
                <a:srgbClr val="FF0000"/>
              </a:buClr>
              <a:buSzPts val="2800"/>
              <a:buFont typeface="Calibri"/>
              <a:buNone/>
            </a:pPr>
            <a:r>
              <a:rPr lang="en-US" sz="2800" b="1" i="0" u="none" strike="noStrike" cap="none">
                <a:solidFill>
                  <a:srgbClr val="FF0000"/>
                </a:solidFill>
                <a:latin typeface="Calibri"/>
                <a:ea typeface="Calibri"/>
                <a:cs typeface="Calibri"/>
                <a:sym typeface="Calibri"/>
              </a:rPr>
              <a:t>(Officiating Handbook – Appendix C)</a:t>
            </a:r>
            <a:endParaRPr/>
          </a:p>
          <a:p>
            <a:pPr marL="342900" marR="0" lvl="0" indent="-339725" algn="ctr" rtl="0">
              <a:lnSpc>
                <a:spcPct val="100000"/>
              </a:lnSpc>
              <a:spcBef>
                <a:spcPts val="0"/>
              </a:spcBef>
              <a:spcAft>
                <a:spcPts val="0"/>
              </a:spcAft>
              <a:buClr>
                <a:srgbClr val="000000"/>
              </a:buClr>
              <a:buSzPts val="1800"/>
              <a:buFont typeface="Source Sans Pro"/>
              <a:buNone/>
            </a:pPr>
            <a:endParaRPr sz="1800" b="1" i="0" u="none" strike="noStrike" cap="none">
              <a:solidFill>
                <a:srgbClr val="18579B"/>
              </a:solidFill>
              <a:latin typeface="Calibri"/>
              <a:ea typeface="Calibri"/>
              <a:cs typeface="Calibri"/>
              <a:sym typeface="Calibri"/>
            </a:endParaRPr>
          </a:p>
          <a:p>
            <a:pPr marL="804863" marR="0" lvl="0" indent="-720725" algn="l" rtl="0">
              <a:lnSpc>
                <a:spcPct val="115000"/>
              </a:lnSpc>
              <a:spcBef>
                <a:spcPts val="100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Increase accuracy of calls </a:t>
            </a:r>
            <a:r>
              <a:rPr lang="en-US" sz="3600" b="0" i="0" u="none" strike="noStrike" cap="none">
                <a:solidFill>
                  <a:srgbClr val="18579B"/>
                </a:solidFill>
                <a:latin typeface="Calibri"/>
                <a:ea typeface="Calibri"/>
                <a:cs typeface="Calibri"/>
                <a:sym typeface="Calibri"/>
              </a:rPr>
              <a:t>involving the </a:t>
            </a:r>
            <a:r>
              <a:rPr lang="en-US" sz="3600" b="0" i="0" u="none" strike="noStrike" cap="none">
                <a:solidFill>
                  <a:srgbClr val="FF0000"/>
                </a:solidFill>
                <a:latin typeface="Calibri"/>
                <a:ea typeface="Calibri"/>
                <a:cs typeface="Calibri"/>
                <a:sym typeface="Calibri"/>
              </a:rPr>
              <a:t>NVZ and players crossing the plane of the net.</a:t>
            </a:r>
            <a:endParaRPr/>
          </a:p>
          <a:p>
            <a:pPr marL="804863" marR="0" lvl="0" indent="-720725" algn="l" rtl="0">
              <a:lnSpc>
                <a:spcPct val="115000"/>
              </a:lnSpc>
              <a:spcBef>
                <a:spcPts val="100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Second referee will </a:t>
            </a:r>
            <a:r>
              <a:rPr lang="en-US" sz="3600" b="0" i="0" u="none" strike="noStrike" cap="none">
                <a:solidFill>
                  <a:srgbClr val="FF0000"/>
                </a:solidFill>
                <a:latin typeface="Calibri"/>
                <a:ea typeface="Calibri"/>
                <a:cs typeface="Calibri"/>
                <a:sym typeface="Calibri"/>
              </a:rPr>
              <a:t>stand on the opposite end </a:t>
            </a:r>
            <a:r>
              <a:rPr lang="en-US" sz="3600" b="0" i="0" u="none" strike="noStrike" cap="none">
                <a:solidFill>
                  <a:srgbClr val="18579B"/>
                </a:solidFill>
                <a:latin typeface="Calibri"/>
                <a:ea typeface="Calibri"/>
                <a:cs typeface="Calibri"/>
                <a:sym typeface="Calibri"/>
              </a:rPr>
              <a:t>of the net from the Lead Referee</a:t>
            </a:r>
            <a:endParaRPr/>
          </a:p>
          <a:p>
            <a:pPr marL="804863" marR="0" lvl="0" indent="-720725" algn="l" rtl="0">
              <a:lnSpc>
                <a:spcPct val="115000"/>
              </a:lnSpc>
              <a:spcBef>
                <a:spcPts val="100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Lead Referee </a:t>
            </a:r>
            <a:r>
              <a:rPr lang="en-US" sz="3600" b="0" i="0" u="none" strike="noStrike" cap="none">
                <a:solidFill>
                  <a:srgbClr val="18579B"/>
                </a:solidFill>
                <a:latin typeface="Calibri"/>
                <a:ea typeface="Calibri"/>
                <a:cs typeface="Calibri"/>
                <a:sym typeface="Calibri"/>
              </a:rPr>
              <a:t>responsibilities follow the </a:t>
            </a:r>
            <a:r>
              <a:rPr lang="en-US" sz="3600" b="0" i="0" u="none" strike="noStrike" cap="none">
                <a:solidFill>
                  <a:srgbClr val="FF0000"/>
                </a:solidFill>
                <a:latin typeface="Calibri"/>
                <a:ea typeface="Calibri"/>
                <a:cs typeface="Calibri"/>
                <a:sym typeface="Calibri"/>
              </a:rPr>
              <a:t>traditional role </a:t>
            </a:r>
            <a:r>
              <a:rPr lang="en-US" sz="3600" b="0" i="0" u="none" strike="noStrike" cap="none">
                <a:solidFill>
                  <a:srgbClr val="18579B"/>
                </a:solidFill>
                <a:latin typeface="Calibri"/>
                <a:ea typeface="Calibri"/>
                <a:cs typeface="Calibri"/>
                <a:sym typeface="Calibri"/>
              </a:rPr>
              <a:t>including keeping the scoresheet</a:t>
            </a:r>
            <a:endParaRPr/>
          </a:p>
          <a:p>
            <a:pPr marL="804863" marR="0" lvl="0" indent="-492125" algn="l" rtl="0">
              <a:lnSpc>
                <a:spcPct val="115000"/>
              </a:lnSpc>
              <a:spcBef>
                <a:spcPts val="1000"/>
              </a:spcBef>
              <a:spcAft>
                <a:spcPts val="0"/>
              </a:spcAft>
              <a:buClr>
                <a:srgbClr val="000000"/>
              </a:buClr>
              <a:buSzPts val="3600"/>
              <a:buFont typeface="Arial"/>
              <a:buNone/>
            </a:pPr>
            <a:endParaRPr sz="3600" b="0" i="0" u="none" strike="noStrike" cap="none">
              <a:solidFill>
                <a:srgbClr val="18579B"/>
              </a:solidFill>
              <a:latin typeface="Calibri"/>
              <a:ea typeface="Calibri"/>
              <a:cs typeface="Calibri"/>
              <a:sym typeface="Calibri"/>
            </a:endParaRPr>
          </a:p>
        </p:txBody>
      </p:sp>
      <p:sp>
        <p:nvSpPr>
          <p:cNvPr id="1882" name="Google Shape;1882;p24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9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6</a:t>
            </a:fld>
            <a:endParaRPr sz="3600" b="0" i="0" u="none" strike="noStrike" cap="none">
              <a:solidFill>
                <a:srgbClr val="FFFFFF"/>
              </a:solidFill>
              <a:latin typeface="Source Sans Pro"/>
              <a:ea typeface="Source Sans Pro"/>
              <a:cs typeface="Source Sans Pro"/>
              <a:sym typeface="Source Sans Pro"/>
            </a:endParaRPr>
          </a:p>
        </p:txBody>
      </p:sp>
      <p:sp>
        <p:nvSpPr>
          <p:cNvPr id="1521" name="Google Shape;1521;p193"/>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Updates from Day 2</a:t>
            </a:r>
            <a:endParaRPr/>
          </a:p>
        </p:txBody>
      </p:sp>
      <p:pic>
        <p:nvPicPr>
          <p:cNvPr id="1522" name="Google Shape;1522;p193"/>
          <p:cNvPicPr preferRelativeResize="0"/>
          <p:nvPr/>
        </p:nvPicPr>
        <p:blipFill rotWithShape="1">
          <a:blip r:embed="rId3">
            <a:alphaModFix/>
          </a:blip>
          <a:srcRect/>
          <a:stretch/>
        </p:blipFill>
        <p:spPr>
          <a:xfrm>
            <a:off x="616483" y="868465"/>
            <a:ext cx="10173438" cy="3640594"/>
          </a:xfrm>
          <a:prstGeom prst="rect">
            <a:avLst/>
          </a:prstGeom>
          <a:noFill/>
          <a:ln>
            <a:noFill/>
          </a:ln>
        </p:spPr>
      </p:pic>
      <p:pic>
        <p:nvPicPr>
          <p:cNvPr id="1523" name="Google Shape;1523;p193"/>
          <p:cNvPicPr preferRelativeResize="0"/>
          <p:nvPr/>
        </p:nvPicPr>
        <p:blipFill rotWithShape="1">
          <a:blip r:embed="rId4">
            <a:alphaModFix/>
          </a:blip>
          <a:srcRect/>
          <a:stretch/>
        </p:blipFill>
        <p:spPr>
          <a:xfrm>
            <a:off x="616483" y="4542360"/>
            <a:ext cx="10167165" cy="649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247"/>
          <p:cNvSpPr txBox="1"/>
          <p:nvPr/>
        </p:nvSpPr>
        <p:spPr>
          <a:xfrm>
            <a:off x="374468" y="68961"/>
            <a:ext cx="11608526"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Dual Referee Option – Goals &amp; Responsibilities</a:t>
            </a:r>
            <a:endParaRPr sz="4000" b="1" i="0" u="none" strike="noStrike" cap="none">
              <a:solidFill>
                <a:srgbClr val="18579B"/>
              </a:solidFill>
              <a:latin typeface="Calibri"/>
              <a:ea typeface="Calibri"/>
              <a:cs typeface="Calibri"/>
              <a:sym typeface="Calibri"/>
            </a:endParaRPr>
          </a:p>
          <a:p>
            <a:pPr marL="84138" marR="0" lvl="8" indent="0" algn="l" rtl="0">
              <a:lnSpc>
                <a:spcPct val="115000"/>
              </a:lnSpc>
              <a:spcBef>
                <a:spcPts val="1000"/>
              </a:spcBef>
              <a:spcAft>
                <a:spcPts val="0"/>
              </a:spcAft>
              <a:buClr>
                <a:srgbClr val="000000"/>
              </a:buClr>
              <a:buSzPts val="3600"/>
              <a:buFont typeface="Source Sans Pro"/>
              <a:buNone/>
            </a:pPr>
            <a:endParaRPr sz="3600" b="0" i="0" u="none" strike="noStrike" cap="none">
              <a:solidFill>
                <a:srgbClr val="18579B"/>
              </a:solidFill>
              <a:latin typeface="Calibri"/>
              <a:ea typeface="Calibri"/>
              <a:cs typeface="Calibri"/>
              <a:sym typeface="Calibri"/>
            </a:endParaRPr>
          </a:p>
        </p:txBody>
      </p:sp>
      <p:sp>
        <p:nvSpPr>
          <p:cNvPr id="1888" name="Google Shape;1888;p247"/>
          <p:cNvSpPr txBox="1"/>
          <p:nvPr/>
        </p:nvSpPr>
        <p:spPr>
          <a:xfrm>
            <a:off x="606978" y="852898"/>
            <a:ext cx="9631680" cy="646329"/>
          </a:xfrm>
          <a:prstGeom prst="rect">
            <a:avLst/>
          </a:prstGeom>
          <a:noFill/>
          <a:ln>
            <a:noFill/>
          </a:ln>
        </p:spPr>
        <p:txBody>
          <a:bodyPr spcFirstLastPara="1" wrap="square" lIns="45700" tIns="45700" rIns="45700" bIns="45700" anchor="t" anchorCtr="0">
            <a:spAutoFit/>
          </a:bodyPr>
          <a:lstStyle/>
          <a:p>
            <a:pPr marL="571500" marR="0" lvl="0" indent="-571500" algn="l" rtl="0">
              <a:lnSpc>
                <a:spcPct val="100000"/>
              </a:lnSpc>
              <a:spcBef>
                <a:spcPts val="0"/>
              </a:spcBef>
              <a:spcAft>
                <a:spcPts val="0"/>
              </a:spcAft>
              <a:buClr>
                <a:srgbClr val="18579B"/>
              </a:buClr>
              <a:buSzPts val="3600"/>
              <a:buFont typeface="Arial"/>
              <a:buChar char="•"/>
            </a:pPr>
            <a:r>
              <a:rPr lang="en-US" sz="3600" b="1" i="1" u="none" strike="noStrike" cap="none">
                <a:solidFill>
                  <a:srgbClr val="18579B"/>
                </a:solidFill>
                <a:latin typeface="Source Sans Pro"/>
                <a:ea typeface="Source Sans Pro"/>
                <a:cs typeface="Source Sans Pro"/>
                <a:sym typeface="Source Sans Pro"/>
              </a:rPr>
              <a:t>Second Referee Responsibilities</a:t>
            </a:r>
            <a:endParaRPr/>
          </a:p>
        </p:txBody>
      </p:sp>
      <p:sp>
        <p:nvSpPr>
          <p:cNvPr id="1889" name="Google Shape;1889;p247"/>
          <p:cNvSpPr txBox="1"/>
          <p:nvPr/>
        </p:nvSpPr>
        <p:spPr>
          <a:xfrm>
            <a:off x="1398571" y="1499227"/>
            <a:ext cx="8386355" cy="4985978"/>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FF0000"/>
              </a:buClr>
              <a:buSzPts val="2800"/>
              <a:buFont typeface="Arial"/>
              <a:buChar char="•"/>
            </a:pPr>
            <a:r>
              <a:rPr lang="en-US" sz="2800" b="1" i="1" u="none" strike="noStrike" cap="none">
                <a:solidFill>
                  <a:srgbClr val="FF0000"/>
                </a:solidFill>
                <a:latin typeface="Source Sans Pro"/>
                <a:ea typeface="Source Sans Pro"/>
                <a:cs typeface="Source Sans Pro"/>
                <a:sym typeface="Source Sans Pro"/>
              </a:rPr>
              <a:t>Calls:</a:t>
            </a:r>
            <a:endParaRPr/>
          </a:p>
          <a:p>
            <a:pPr marL="0" marR="0" lvl="4"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NVZ Faults</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Plane of net faults</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Service foot faults</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Short serves</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Player safety issues</a:t>
            </a:r>
            <a:endParaRPr/>
          </a:p>
          <a:p>
            <a:pPr marL="0" marR="0" lvl="0" indent="0" algn="l" rtl="0">
              <a:lnSpc>
                <a:spcPct val="100000"/>
              </a:lnSpc>
              <a:spcBef>
                <a:spcPts val="0"/>
              </a:spcBef>
              <a:spcAft>
                <a:spcPts val="0"/>
              </a:spcAft>
              <a:buClr>
                <a:srgbClr val="000000"/>
              </a:buClr>
              <a:buSzPts val="1000"/>
              <a:buFont typeface="Source Sans Pro"/>
              <a:buNone/>
            </a:pPr>
            <a:endParaRPr sz="1000" b="0" i="0" u="none" strike="noStrike" cap="none">
              <a:solidFill>
                <a:srgbClr val="18579B"/>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FF0000"/>
              </a:buClr>
              <a:buSzPts val="2800"/>
              <a:buFont typeface="Arial"/>
              <a:buChar char="•"/>
            </a:pPr>
            <a:r>
              <a:rPr lang="en-US" sz="2800" b="1" i="1" u="none" strike="noStrike" cap="none">
                <a:solidFill>
                  <a:srgbClr val="FF0000"/>
                </a:solidFill>
                <a:latin typeface="Source Sans Pro"/>
                <a:ea typeface="Source Sans Pro"/>
                <a:cs typeface="Source Sans Pro"/>
                <a:sym typeface="Source Sans Pro"/>
              </a:rPr>
              <a:t>Signals after the rally</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Out of position players</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Incorrect server or receiver</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Paddle thrown by a player</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Ball deliberately damaged by player</a:t>
            </a:r>
            <a:endParaRPr/>
          </a:p>
        </p:txBody>
      </p:sp>
      <p:sp>
        <p:nvSpPr>
          <p:cNvPr id="1890" name="Google Shape;1890;p24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248"/>
          <p:cNvSpPr txBox="1"/>
          <p:nvPr/>
        </p:nvSpPr>
        <p:spPr>
          <a:xfrm>
            <a:off x="0" y="68961"/>
            <a:ext cx="12192000"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New Sanctioning Formats – </a:t>
            </a:r>
            <a:r>
              <a:rPr lang="en-US" sz="4400" b="1" i="1" u="none" strike="noStrike" cap="none">
                <a:solidFill>
                  <a:srgbClr val="18579B"/>
                </a:solidFill>
                <a:latin typeface="Calibri"/>
                <a:ea typeface="Calibri"/>
                <a:cs typeface="Calibri"/>
                <a:sym typeface="Calibri"/>
              </a:rPr>
              <a:t>No-Referee Sanctioning</a:t>
            </a:r>
            <a:endParaRPr sz="4000" b="1" i="0" u="none" strike="noStrike" cap="none">
              <a:solidFill>
                <a:srgbClr val="18579B"/>
              </a:solidFill>
              <a:latin typeface="Calibri"/>
              <a:ea typeface="Calibri"/>
              <a:cs typeface="Calibri"/>
              <a:sym typeface="Calibri"/>
            </a:endParaRPr>
          </a:p>
          <a:p>
            <a:pPr marL="84138" marR="0" lvl="8" indent="0" algn="l" rtl="0">
              <a:lnSpc>
                <a:spcPct val="115000"/>
              </a:lnSpc>
              <a:spcBef>
                <a:spcPts val="1000"/>
              </a:spcBef>
              <a:spcAft>
                <a:spcPts val="0"/>
              </a:spcAft>
              <a:buClr>
                <a:srgbClr val="000000"/>
              </a:buClr>
              <a:buSzPts val="3600"/>
              <a:buFont typeface="Source Sans Pro"/>
              <a:buNone/>
            </a:pPr>
            <a:endParaRPr sz="3600" b="0" i="0" u="none" strike="noStrike" cap="none">
              <a:solidFill>
                <a:srgbClr val="18579B"/>
              </a:solidFill>
              <a:latin typeface="Calibri"/>
              <a:ea typeface="Calibri"/>
              <a:cs typeface="Calibri"/>
              <a:sym typeface="Calibri"/>
            </a:endParaRPr>
          </a:p>
        </p:txBody>
      </p:sp>
      <p:sp>
        <p:nvSpPr>
          <p:cNvPr id="1896" name="Google Shape;1896;p248"/>
          <p:cNvSpPr txBox="1"/>
          <p:nvPr/>
        </p:nvSpPr>
        <p:spPr>
          <a:xfrm>
            <a:off x="318867" y="817660"/>
            <a:ext cx="11691623" cy="5847753"/>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FF0000"/>
              </a:buClr>
              <a:buSzPts val="2800"/>
              <a:buFont typeface="Arial"/>
              <a:buChar char="•"/>
            </a:pPr>
            <a:r>
              <a:rPr lang="en-US" sz="2800" b="1" i="1" u="none" strike="noStrike" cap="none">
                <a:solidFill>
                  <a:srgbClr val="FF0000"/>
                </a:solidFill>
                <a:latin typeface="Source Sans Pro"/>
                <a:ea typeface="Source Sans Pro"/>
                <a:cs typeface="Source Sans Pro"/>
                <a:sym typeface="Source Sans Pro"/>
              </a:rPr>
              <a:t>USA Pickleball Recognizes:</a:t>
            </a:r>
            <a:endParaRPr/>
          </a:p>
          <a:p>
            <a:pPr marL="0" marR="0" lvl="4"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It may be difficult to have enough referees to effectively host     </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smaller tournaments with less than 300 players</a:t>
            </a:r>
            <a:endParaRPr sz="2800" b="0" i="0" u="none" strike="noStrike" cap="none">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Source Sans Pro"/>
              <a:buNone/>
            </a:pPr>
            <a:endParaRPr sz="1000" b="0" i="0" u="none" strike="noStrike" cap="none">
              <a:solidFill>
                <a:srgbClr val="18579B"/>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FF0000"/>
              </a:buClr>
              <a:buSzPts val="2800"/>
              <a:buFont typeface="Arial"/>
              <a:buChar char="•"/>
            </a:pPr>
            <a:r>
              <a:rPr lang="en-US" sz="2800" b="1" i="1" u="none" strike="noStrike" cap="none">
                <a:solidFill>
                  <a:srgbClr val="FF0000"/>
                </a:solidFill>
                <a:latin typeface="Source Sans Pro"/>
                <a:ea typeface="Source Sans Pro"/>
                <a:cs typeface="Source Sans Pro"/>
                <a:sym typeface="Source Sans Pro"/>
              </a:rPr>
              <a:t>N0-Referee Sanctioning is NOT available for:</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USA Pickleball National Championships (Indoor &amp; Outdoor) - </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All National Championship Series Tournaments</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All USA Pickleball Diamond Regional Championships</a:t>
            </a:r>
            <a:endParaRPr sz="2800" b="0" i="0" u="none" strike="noStrike" cap="none">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USA Pickleball Diamond Amateur Championships (Picotna)  </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Any tournament with prize money Every bracket must be      </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refereed at least at the MMP level.</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Any tournament with greater than 300 registered players</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MMP tournaments that are run as round robin only, must have   </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a Head Referee at the venue.</a:t>
            </a:r>
            <a:endParaRPr/>
          </a:p>
        </p:txBody>
      </p:sp>
      <p:sp>
        <p:nvSpPr>
          <p:cNvPr id="1897" name="Google Shape;1897;p24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249"/>
          <p:cNvSpPr txBox="1"/>
          <p:nvPr/>
        </p:nvSpPr>
        <p:spPr>
          <a:xfrm>
            <a:off x="0" y="68961"/>
            <a:ext cx="12192000"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New Sanctioning Formats – </a:t>
            </a:r>
            <a:r>
              <a:rPr lang="en-US" sz="4400" b="1" i="1" u="none" strike="noStrike" cap="none">
                <a:solidFill>
                  <a:srgbClr val="18579B"/>
                </a:solidFill>
                <a:latin typeface="Calibri"/>
                <a:ea typeface="Calibri"/>
                <a:cs typeface="Calibri"/>
                <a:sym typeface="Calibri"/>
              </a:rPr>
              <a:t>Mini-Singles</a:t>
            </a:r>
            <a:endParaRPr sz="4000" b="1" i="0" u="none" strike="noStrike" cap="none">
              <a:solidFill>
                <a:srgbClr val="18579B"/>
              </a:solidFill>
              <a:latin typeface="Calibri"/>
              <a:ea typeface="Calibri"/>
              <a:cs typeface="Calibri"/>
              <a:sym typeface="Calibri"/>
            </a:endParaRPr>
          </a:p>
          <a:p>
            <a:pPr marL="84138" marR="0" lvl="8" indent="0" algn="l" rtl="0">
              <a:lnSpc>
                <a:spcPct val="115000"/>
              </a:lnSpc>
              <a:spcBef>
                <a:spcPts val="1000"/>
              </a:spcBef>
              <a:spcAft>
                <a:spcPts val="0"/>
              </a:spcAft>
              <a:buClr>
                <a:srgbClr val="000000"/>
              </a:buClr>
              <a:buSzPts val="3600"/>
              <a:buFont typeface="Source Sans Pro"/>
              <a:buNone/>
            </a:pPr>
            <a:endParaRPr sz="3600" b="0" i="0" u="none" strike="noStrike" cap="none">
              <a:solidFill>
                <a:srgbClr val="18579B"/>
              </a:solidFill>
              <a:latin typeface="Calibri"/>
              <a:ea typeface="Calibri"/>
              <a:cs typeface="Calibri"/>
              <a:sym typeface="Calibri"/>
            </a:endParaRPr>
          </a:p>
        </p:txBody>
      </p:sp>
      <p:sp>
        <p:nvSpPr>
          <p:cNvPr id="1903" name="Google Shape;1903;p249"/>
          <p:cNvSpPr txBox="1"/>
          <p:nvPr/>
        </p:nvSpPr>
        <p:spPr>
          <a:xfrm>
            <a:off x="0" y="1005978"/>
            <a:ext cx="12092683" cy="5693864"/>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FF0000"/>
              </a:buClr>
              <a:buSzPts val="2800"/>
              <a:buFont typeface="Arial"/>
              <a:buChar char="•"/>
            </a:pPr>
            <a:r>
              <a:rPr lang="en-US" sz="2800" b="1" i="1" u="none" strike="noStrike" cap="none">
                <a:solidFill>
                  <a:srgbClr val="FF0000"/>
                </a:solidFill>
                <a:latin typeface="Source Sans Pro"/>
                <a:ea typeface="Source Sans Pro"/>
                <a:cs typeface="Source Sans Pro"/>
                <a:sym typeface="Source Sans Pro"/>
              </a:rPr>
              <a:t>USA Pickleball Recognizes:</a:t>
            </a:r>
            <a:endParaRPr/>
          </a:p>
          <a:p>
            <a:pPr marL="0" marR="0" lvl="4"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The need to explore new opportunities for sanctioned play</a:t>
            </a:r>
            <a:endParaRPr/>
          </a:p>
          <a:p>
            <a:pPr marL="0" marR="0" lvl="4"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Mini-Singles is NOT meant to replace existing singles formats</a:t>
            </a:r>
            <a:endParaRPr/>
          </a:p>
          <a:p>
            <a:pPr marL="0" marR="0" lvl="4"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Mini-Singles is sometimes referred to as “skinny singles”</a:t>
            </a:r>
            <a:endParaRPr sz="1000" b="0" i="0" u="none" strike="noStrike" cap="none">
              <a:solidFill>
                <a:srgbClr val="18579B"/>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FF0000"/>
              </a:buClr>
              <a:buSzPts val="2800"/>
              <a:buFont typeface="Arial"/>
              <a:buChar char="•"/>
            </a:pPr>
            <a:r>
              <a:rPr lang="en-US" sz="2800" b="1" i="1" u="none" strike="noStrike" cap="none">
                <a:solidFill>
                  <a:srgbClr val="FF0000"/>
                </a:solidFill>
                <a:latin typeface="Source Sans Pro"/>
                <a:ea typeface="Source Sans Pro"/>
                <a:cs typeface="Source Sans Pro"/>
                <a:sym typeface="Source Sans Pro"/>
              </a:rPr>
              <a:t>Mini-Singles (Skinny Singles)N0-Referee Sanctioning is NOT available for:</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Tournament Directors may offer both formats or just one format </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Scoring and service position is the same at traditional singles</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Only one of the two sides of each end of the court are “in play” for </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a rally.</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 An additional line must be provided that extends the centerline of </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the court through the NVZ (color does NOT have to be the same </a:t>
            </a:r>
            <a:endParaRPr/>
          </a:p>
          <a:p>
            <a:pPr marL="0" marR="0" lvl="0"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as other lines.</a:t>
            </a:r>
            <a:endParaRPr/>
          </a:p>
        </p:txBody>
      </p:sp>
      <p:sp>
        <p:nvSpPr>
          <p:cNvPr id="1904" name="Google Shape;1904;p24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250"/>
          <p:cNvSpPr txBox="1"/>
          <p:nvPr/>
        </p:nvSpPr>
        <p:spPr>
          <a:xfrm>
            <a:off x="-113016" y="500476"/>
            <a:ext cx="12192000" cy="2174506"/>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New Sanctioning Formats</a:t>
            </a:r>
            <a:endParaRPr/>
          </a:p>
          <a:p>
            <a:pPr marL="342900" marR="0" lvl="0" indent="-339725" algn="ctr" rtl="0">
              <a:lnSpc>
                <a:spcPct val="100000"/>
              </a:lnSpc>
              <a:spcBef>
                <a:spcPts val="0"/>
              </a:spcBef>
              <a:spcAft>
                <a:spcPts val="0"/>
              </a:spcAft>
              <a:buClr>
                <a:srgbClr val="18579B"/>
              </a:buClr>
              <a:buSzPts val="4400"/>
              <a:buFont typeface="Calibri"/>
              <a:buNone/>
            </a:pPr>
            <a:r>
              <a:rPr lang="en-US" sz="4400" b="1" i="1" u="none" strike="noStrike" cap="none">
                <a:solidFill>
                  <a:srgbClr val="18579B"/>
                </a:solidFill>
                <a:latin typeface="Calibri"/>
                <a:ea typeface="Calibri"/>
                <a:cs typeface="Calibri"/>
                <a:sym typeface="Calibri"/>
              </a:rPr>
              <a:t>USA Pickleball Website Resources</a:t>
            </a:r>
            <a:endParaRPr sz="4000" b="1" i="1" u="none" strike="noStrike" cap="none">
              <a:solidFill>
                <a:srgbClr val="18579B"/>
              </a:solidFill>
              <a:latin typeface="Calibri"/>
              <a:ea typeface="Calibri"/>
              <a:cs typeface="Calibri"/>
              <a:sym typeface="Calibri"/>
            </a:endParaRPr>
          </a:p>
          <a:p>
            <a:pPr marL="84138" marR="0" lvl="8" indent="0" algn="l" rtl="0">
              <a:lnSpc>
                <a:spcPct val="115000"/>
              </a:lnSpc>
              <a:spcBef>
                <a:spcPts val="1000"/>
              </a:spcBef>
              <a:spcAft>
                <a:spcPts val="0"/>
              </a:spcAft>
              <a:buClr>
                <a:srgbClr val="000000"/>
              </a:buClr>
              <a:buSzPts val="3600"/>
              <a:buFont typeface="Source Sans Pro"/>
              <a:buNone/>
            </a:pPr>
            <a:endParaRPr sz="3600" b="0" i="0" u="none" strike="noStrike" cap="none">
              <a:solidFill>
                <a:srgbClr val="18579B"/>
              </a:solidFill>
              <a:latin typeface="Calibri"/>
              <a:ea typeface="Calibri"/>
              <a:cs typeface="Calibri"/>
              <a:sym typeface="Calibri"/>
            </a:endParaRPr>
          </a:p>
        </p:txBody>
      </p:sp>
      <p:sp>
        <p:nvSpPr>
          <p:cNvPr id="1910" name="Google Shape;1910;p250"/>
          <p:cNvSpPr txBox="1"/>
          <p:nvPr/>
        </p:nvSpPr>
        <p:spPr>
          <a:xfrm>
            <a:off x="1099335" y="2567650"/>
            <a:ext cx="10366625" cy="3539428"/>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FF0000"/>
              </a:buClr>
              <a:buSzPts val="2800"/>
              <a:buFont typeface="Arial"/>
              <a:buChar char="•"/>
            </a:pPr>
            <a:r>
              <a:rPr lang="en-US" sz="2800" b="1" i="1" u="sng" strike="noStrike" cap="none">
                <a:solidFill>
                  <a:srgbClr val="FF0000"/>
                </a:solidFill>
                <a:latin typeface="Source Sans Pro"/>
                <a:ea typeface="Source Sans Pro"/>
                <a:cs typeface="Source Sans Pro"/>
                <a:sym typeface="Source Sans Pr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https://usapickleball.org/news/usa-pickleball-announces-two-new-sanctioning-formats/</a:t>
            </a:r>
            <a:endParaRPr sz="2800" b="1" i="1" u="none" strike="noStrike" cap="none">
              <a:solidFill>
                <a:srgbClr val="FF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FF0000"/>
              </a:buClr>
              <a:buSzPts val="2800"/>
              <a:buFont typeface="Source Sans Pro"/>
              <a:buNone/>
            </a:pPr>
            <a:r>
              <a:rPr lang="en-US" sz="2800" b="1" i="1" u="none" strike="noStrike" cap="none">
                <a:solidFill>
                  <a:srgbClr val="FF0000"/>
                </a:solidFill>
                <a:latin typeface="Source Sans Pro"/>
                <a:ea typeface="Source Sans Pro"/>
                <a:cs typeface="Source Sans Pro"/>
                <a:sym typeface="Source Sans Pro"/>
              </a:rPr>
              <a:t>     (brief description of both new formats)</a:t>
            </a:r>
            <a:endParaRPr/>
          </a:p>
          <a:p>
            <a:pPr marL="457200" marR="0" lvl="0" indent="-279400" algn="l" rtl="0">
              <a:lnSpc>
                <a:spcPct val="100000"/>
              </a:lnSpc>
              <a:spcBef>
                <a:spcPts val="0"/>
              </a:spcBef>
              <a:spcAft>
                <a:spcPts val="0"/>
              </a:spcAft>
              <a:buClr>
                <a:srgbClr val="000000"/>
              </a:buClr>
              <a:buSzPts val="2800"/>
              <a:buFont typeface="Arial"/>
              <a:buNone/>
            </a:pPr>
            <a:endParaRPr sz="2800" b="1" i="1" u="none" strike="noStrike" cap="none">
              <a:solidFill>
                <a:srgbClr val="FF0000"/>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FF0000"/>
              </a:buClr>
              <a:buSzPts val="2800"/>
              <a:buFont typeface="Arial"/>
              <a:buChar char="•"/>
            </a:pPr>
            <a:r>
              <a:rPr lang="en-US" sz="2800" b="1" i="1" u="sng" strike="noStrike" cap="none">
                <a:solidFill>
                  <a:srgbClr val="FF0000"/>
                </a:solidFill>
                <a:latin typeface="Source Sans Pro"/>
                <a:ea typeface="Source Sans Pro"/>
                <a:cs typeface="Source Sans Pro"/>
                <a:sym typeface="Source Sans Pr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https://usapickleball.org/?s=Mini-Singles</a:t>
            </a:r>
            <a:endParaRPr sz="2800" b="1" i="1" u="none" strike="noStrike" cap="none">
              <a:solidFill>
                <a:srgbClr val="FF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FF0000"/>
              </a:buClr>
              <a:buSzPts val="2800"/>
              <a:buFont typeface="Source Sans Pro"/>
              <a:buNone/>
            </a:pPr>
            <a:r>
              <a:rPr lang="en-US" sz="2800" b="1" i="1" u="none" strike="noStrike" cap="none">
                <a:solidFill>
                  <a:srgbClr val="FF0000"/>
                </a:solidFill>
                <a:latin typeface="Source Sans Pro"/>
                <a:ea typeface="Source Sans Pro"/>
                <a:cs typeface="Source Sans Pro"/>
                <a:sym typeface="Source Sans Pro"/>
              </a:rPr>
              <a:t>     (including a link to Mini-Singles Format Instructions)</a:t>
            </a:r>
            <a:endParaRPr/>
          </a:p>
          <a:p>
            <a:pPr marL="457200" marR="0" lvl="0" indent="-279400" algn="l" rtl="0">
              <a:lnSpc>
                <a:spcPct val="100000"/>
              </a:lnSpc>
              <a:spcBef>
                <a:spcPts val="0"/>
              </a:spcBef>
              <a:spcAft>
                <a:spcPts val="0"/>
              </a:spcAft>
              <a:buClr>
                <a:srgbClr val="000000"/>
              </a:buClr>
              <a:buSzPts val="2800"/>
              <a:buFont typeface="Arial"/>
              <a:buNone/>
            </a:pPr>
            <a:endParaRPr sz="2800" b="1" i="1" u="none" strike="noStrike" cap="none">
              <a:solidFill>
                <a:srgbClr val="FF0000"/>
              </a:solidFill>
              <a:latin typeface="Source Sans Pro"/>
              <a:ea typeface="Source Sans Pro"/>
              <a:cs typeface="Source Sans Pro"/>
              <a:sym typeface="Source Sans Pro"/>
            </a:endParaRPr>
          </a:p>
          <a:p>
            <a:pPr marL="0" marR="0" lvl="4" indent="0" algn="l" rtl="0">
              <a:lnSpc>
                <a:spcPct val="100000"/>
              </a:lnSpc>
              <a:spcBef>
                <a:spcPts val="0"/>
              </a:spcBef>
              <a:spcAft>
                <a:spcPts val="0"/>
              </a:spcAft>
              <a:buClr>
                <a:srgbClr val="18579B"/>
              </a:buClr>
              <a:buSzPts val="2800"/>
              <a:buFont typeface="Source Sans Pro"/>
              <a:buNone/>
            </a:pPr>
            <a:r>
              <a:rPr lang="en-US" sz="2800" b="0" i="0" u="none" strike="noStrike" cap="none">
                <a:solidFill>
                  <a:srgbClr val="18579B"/>
                </a:solidFill>
                <a:latin typeface="Source Sans Pro"/>
                <a:ea typeface="Source Sans Pro"/>
                <a:cs typeface="Source Sans Pro"/>
                <a:sym typeface="Source Sans Pro"/>
              </a:rPr>
              <a:t>     </a:t>
            </a:r>
            <a:endParaRPr/>
          </a:p>
        </p:txBody>
      </p:sp>
      <p:sp>
        <p:nvSpPr>
          <p:cNvPr id="1911" name="Google Shape;1911;p25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251"/>
          <p:cNvSpPr txBox="1"/>
          <p:nvPr/>
        </p:nvSpPr>
        <p:spPr>
          <a:xfrm>
            <a:off x="1219200" y="762000"/>
            <a:ext cx="9939866" cy="406265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6000"/>
              <a:buFont typeface="Calibri"/>
              <a:buNone/>
            </a:pPr>
            <a:r>
              <a:rPr lang="en-US" sz="6000" b="1" i="0" u="none" strike="noStrike" cap="none">
                <a:solidFill>
                  <a:srgbClr val="18579B"/>
                </a:solidFill>
                <a:latin typeface="Calibri"/>
                <a:ea typeface="Calibri"/>
                <a:cs typeface="Calibri"/>
                <a:sym typeface="Calibri"/>
              </a:rPr>
              <a:t>Working </a:t>
            </a:r>
            <a:endParaRPr sz="6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6000"/>
              <a:buFont typeface="Calibri"/>
              <a:buNone/>
            </a:pPr>
            <a:r>
              <a:rPr lang="en-US" sz="6000" b="1" i="0" u="none" strike="noStrike" cap="none">
                <a:solidFill>
                  <a:srgbClr val="18579B"/>
                </a:solidFill>
                <a:latin typeface="Calibri"/>
                <a:ea typeface="Calibri"/>
                <a:cs typeface="Calibri"/>
                <a:sym typeface="Calibri"/>
              </a:rPr>
              <a:t>With </a:t>
            </a:r>
            <a:endParaRPr sz="6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6000"/>
              <a:buFont typeface="Calibri"/>
              <a:buNone/>
            </a:pPr>
            <a:r>
              <a:rPr lang="en-US" sz="6000" b="1" i="0" u="none" strike="noStrike" cap="none">
                <a:solidFill>
                  <a:srgbClr val="18579B"/>
                </a:solidFill>
                <a:latin typeface="Calibri"/>
                <a:ea typeface="Calibri"/>
                <a:cs typeface="Calibri"/>
                <a:sym typeface="Calibri"/>
              </a:rPr>
              <a:t>LINE JUDGES</a:t>
            </a:r>
            <a:endParaRPr sz="6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sp>
        <p:nvSpPr>
          <p:cNvPr id="1917" name="Google Shape;1917;p25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252"/>
          <p:cNvSpPr txBox="1"/>
          <p:nvPr/>
        </p:nvSpPr>
        <p:spPr>
          <a:xfrm>
            <a:off x="1253067" y="264020"/>
            <a:ext cx="9939866" cy="535531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Working With Line Judges</a:t>
            </a:r>
            <a:endParaRPr sz="44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200"/>
              <a:buFont typeface="Source Sans Pro"/>
              <a:buNone/>
            </a:pPr>
            <a:endParaRPr sz="32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n-US" sz="4000" b="1" i="0" u="none" strike="noStrike" cap="none">
                <a:solidFill>
                  <a:srgbClr val="18579B"/>
                </a:solidFill>
                <a:latin typeface="Calibri"/>
                <a:ea typeface="Calibri"/>
                <a:cs typeface="Calibri"/>
                <a:sym typeface="Calibri"/>
              </a:rPr>
              <a:t>Line Judges:</a:t>
            </a:r>
            <a:endParaRPr sz="4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400"/>
              <a:buFont typeface="Source Sans Pro"/>
              <a:buNone/>
            </a:pPr>
            <a:endParaRPr sz="2400" b="0" i="0" u="none" strike="noStrike" cap="none">
              <a:solidFill>
                <a:srgbClr val="000000"/>
              </a:solidFill>
              <a:latin typeface="Source Sans Pro"/>
              <a:ea typeface="Source Sans Pro"/>
              <a:cs typeface="Source Sans Pro"/>
              <a:sym typeface="Source Sans Pro"/>
            </a:endParaRPr>
          </a:p>
          <a:p>
            <a:pPr marL="536575" marR="0" lvl="0" indent="-536575"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Are part of the </a:t>
            </a:r>
            <a:r>
              <a:rPr lang="en-US" sz="3600" b="0" i="0" u="none" strike="noStrike" cap="none">
                <a:solidFill>
                  <a:srgbClr val="FF0000"/>
                </a:solidFill>
                <a:latin typeface="Calibri"/>
                <a:ea typeface="Calibri"/>
                <a:cs typeface="Calibri"/>
                <a:sym typeface="Calibri"/>
              </a:rPr>
              <a:t>Officiating Team</a:t>
            </a:r>
            <a:endParaRPr/>
          </a:p>
          <a:p>
            <a:pPr marL="536575" marR="0" lvl="0" indent="-536575"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Do </a:t>
            </a:r>
            <a:r>
              <a:rPr lang="en-US" sz="3600" b="0" i="0" u="none" strike="noStrike" cap="none">
                <a:solidFill>
                  <a:srgbClr val="FF0000"/>
                </a:solidFill>
                <a:latin typeface="Calibri"/>
                <a:ea typeface="Calibri"/>
                <a:cs typeface="Calibri"/>
                <a:sym typeface="Calibri"/>
              </a:rPr>
              <a:t>more </a:t>
            </a:r>
            <a:r>
              <a:rPr lang="en-US" sz="3600" b="0" i="0" u="none" strike="noStrike" cap="none">
                <a:solidFill>
                  <a:srgbClr val="18579B"/>
                </a:solidFill>
                <a:latin typeface="Calibri"/>
                <a:ea typeface="Calibri"/>
                <a:cs typeface="Calibri"/>
                <a:sym typeface="Calibri"/>
              </a:rPr>
              <a:t>than call Lines</a:t>
            </a:r>
            <a:endParaRPr/>
          </a:p>
          <a:p>
            <a:pPr marL="536575" marR="0" lvl="0" indent="-536575"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Are a referee’s </a:t>
            </a:r>
            <a:r>
              <a:rPr lang="en-US" sz="3600" b="0" i="0" u="none" strike="noStrike" cap="none">
                <a:solidFill>
                  <a:srgbClr val="FF0000"/>
                </a:solidFill>
                <a:latin typeface="Calibri"/>
                <a:ea typeface="Calibri"/>
                <a:cs typeface="Calibri"/>
                <a:sym typeface="Calibri"/>
              </a:rPr>
              <a:t>second set of eyes &amp; ears</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FF0000"/>
              </a:buClr>
              <a:buSzPts val="3600"/>
              <a:buFont typeface="Calibri"/>
              <a:buNone/>
            </a:pPr>
            <a:r>
              <a:rPr lang="en-US" sz="3600" b="0" i="1" u="none" strike="noStrike" cap="none">
                <a:solidFill>
                  <a:srgbClr val="FF0000"/>
                </a:solidFill>
                <a:latin typeface="Calibri"/>
                <a:ea typeface="Calibri"/>
                <a:cs typeface="Calibri"/>
                <a:sym typeface="Calibri"/>
              </a:rPr>
              <a:t>Referee Is Responsible For Briefing Line Judges</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sp>
        <p:nvSpPr>
          <p:cNvPr id="1923" name="Google Shape;1923;p25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253"/>
          <p:cNvSpPr txBox="1"/>
          <p:nvPr/>
        </p:nvSpPr>
        <p:spPr>
          <a:xfrm>
            <a:off x="1049867" y="297886"/>
            <a:ext cx="10176933" cy="594008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Working With Line Judges</a:t>
            </a:r>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4000"/>
              <a:buFont typeface="Calibri"/>
              <a:buNone/>
            </a:pPr>
            <a:r>
              <a:rPr lang="en-US" sz="4000" b="1" i="0" u="none" strike="noStrike" cap="none">
                <a:solidFill>
                  <a:srgbClr val="18579B"/>
                </a:solidFill>
                <a:latin typeface="Calibri"/>
                <a:ea typeface="Calibri"/>
                <a:cs typeface="Calibri"/>
                <a:sym typeface="Calibri"/>
              </a:rPr>
              <a:t>Line Judge Responsibilities:</a:t>
            </a:r>
            <a:endParaRPr sz="4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719138" marR="0" lvl="0" indent="-53498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Know the </a:t>
            </a:r>
            <a:r>
              <a:rPr lang="en-US" sz="3600" b="0" i="0" u="none" strike="noStrike" cap="none">
                <a:solidFill>
                  <a:srgbClr val="FF0000"/>
                </a:solidFill>
                <a:latin typeface="Calibri"/>
                <a:ea typeface="Calibri"/>
                <a:cs typeface="Calibri"/>
                <a:sym typeface="Calibri"/>
              </a:rPr>
              <a:t>rules</a:t>
            </a:r>
            <a:endParaRPr/>
          </a:p>
          <a:p>
            <a:pPr marL="719138" marR="0" lvl="0" indent="-53498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Devoting </a:t>
            </a:r>
            <a:r>
              <a:rPr lang="en-US" sz="3600" b="0" i="0" u="none" strike="noStrike" cap="none">
                <a:solidFill>
                  <a:srgbClr val="FF0000"/>
                </a:solidFill>
                <a:latin typeface="Calibri"/>
                <a:ea typeface="Calibri"/>
                <a:cs typeface="Calibri"/>
                <a:sym typeface="Calibri"/>
              </a:rPr>
              <a:t>FULL attention</a:t>
            </a:r>
            <a:endParaRPr sz="3600" b="0" i="0" u="none" strike="noStrike" cap="none">
              <a:solidFill>
                <a:srgbClr val="FF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Make </a:t>
            </a:r>
            <a:r>
              <a:rPr lang="en-US" sz="3600" b="0" i="0" u="none" strike="noStrike" cap="none">
                <a:solidFill>
                  <a:srgbClr val="FF0000"/>
                </a:solidFill>
                <a:latin typeface="Calibri"/>
                <a:ea typeface="Calibri"/>
                <a:cs typeface="Calibri"/>
                <a:sym typeface="Calibri"/>
              </a:rPr>
              <a:t>“Out” calls </a:t>
            </a:r>
            <a:r>
              <a:rPr lang="en-US" sz="3600" b="0" i="0" u="none" strike="noStrike" cap="none">
                <a:solidFill>
                  <a:srgbClr val="18579B"/>
                </a:solidFill>
                <a:latin typeface="Calibri"/>
                <a:ea typeface="Calibri"/>
                <a:cs typeface="Calibri"/>
                <a:sym typeface="Calibri"/>
              </a:rPr>
              <a:t>on assigned line</a:t>
            </a:r>
            <a:endParaRPr/>
          </a:p>
          <a:p>
            <a:pPr marL="719138" marR="0" lvl="0" indent="-53498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Follow action </a:t>
            </a:r>
            <a:r>
              <a:rPr lang="en-US" sz="3600" b="0" i="0" u="none" strike="noStrike" cap="none">
                <a:solidFill>
                  <a:srgbClr val="18579B"/>
                </a:solidFill>
                <a:latin typeface="Calibri"/>
                <a:ea typeface="Calibri"/>
                <a:cs typeface="Calibri"/>
                <a:sym typeface="Calibri"/>
              </a:rPr>
              <a:t>on court</a:t>
            </a:r>
            <a:endParaRPr/>
          </a:p>
          <a:p>
            <a:pPr marL="719138" marR="0" lvl="0" indent="-53498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Provide opinion </a:t>
            </a:r>
            <a:r>
              <a:rPr lang="en-US" sz="3600" b="0" i="0" u="none" strike="noStrike" cap="none">
                <a:solidFill>
                  <a:srgbClr val="18579B"/>
                </a:solidFill>
                <a:latin typeface="Calibri"/>
                <a:ea typeface="Calibri"/>
                <a:cs typeface="Calibri"/>
                <a:sym typeface="Calibri"/>
              </a:rPr>
              <a:t>when asked by the referee</a:t>
            </a:r>
            <a:endParaRPr sz="36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Do NOT </a:t>
            </a:r>
            <a:r>
              <a:rPr lang="en-US" sz="3600" b="0" i="0" u="none" strike="noStrike" cap="none">
                <a:solidFill>
                  <a:srgbClr val="18579B"/>
                </a:solidFill>
                <a:latin typeface="Calibri"/>
                <a:ea typeface="Calibri"/>
                <a:cs typeface="Calibri"/>
                <a:sym typeface="Calibri"/>
              </a:rPr>
              <a:t>speak with players or spectators</a:t>
            </a:r>
            <a:endParaRPr/>
          </a:p>
          <a:p>
            <a:pPr marL="184150" marR="0" lvl="0"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a:t>
            </a:r>
            <a:r>
              <a:rPr lang="en-US" sz="3600" b="1" i="0" u="none" strike="noStrike" cap="none">
                <a:solidFill>
                  <a:srgbClr val="18579B"/>
                </a:solidFill>
                <a:latin typeface="Calibri"/>
                <a:ea typeface="Calibri"/>
                <a:cs typeface="Calibri"/>
                <a:sym typeface="Calibri"/>
              </a:rPr>
              <a:t> </a:t>
            </a:r>
            <a:r>
              <a:rPr lang="en-US" sz="2800" b="1" i="1" u="none" strike="noStrike" cap="none">
                <a:solidFill>
                  <a:srgbClr val="18579B"/>
                </a:solidFill>
                <a:latin typeface="Calibri"/>
                <a:ea typeface="Calibri"/>
                <a:cs typeface="Calibri"/>
                <a:sym typeface="Calibri"/>
              </a:rPr>
              <a:t>(Only Answer  Referee Questions)</a:t>
            </a:r>
            <a:endParaRPr sz="2800" b="1" i="1" u="none" strike="noStrike" cap="none">
              <a:solidFill>
                <a:srgbClr val="18579B"/>
              </a:solidFill>
              <a:latin typeface="Calibri"/>
              <a:ea typeface="Calibri"/>
              <a:cs typeface="Calibri"/>
              <a:sym typeface="Calibri"/>
            </a:endParaRPr>
          </a:p>
        </p:txBody>
      </p:sp>
      <p:sp>
        <p:nvSpPr>
          <p:cNvPr id="1929" name="Google Shape;1929;p25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254"/>
          <p:cNvSpPr txBox="1"/>
          <p:nvPr/>
        </p:nvSpPr>
        <p:spPr>
          <a:xfrm>
            <a:off x="1066800" y="25361"/>
            <a:ext cx="10634133" cy="609397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Working With Line Judges</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3600"/>
              <a:buFont typeface="Calibri"/>
              <a:buNone/>
            </a:pPr>
            <a:r>
              <a:rPr lang="en-US" sz="3600" b="1" i="1" u="none" strike="noStrike" cap="none">
                <a:solidFill>
                  <a:srgbClr val="18579B"/>
                </a:solidFill>
                <a:latin typeface="Calibri"/>
                <a:ea typeface="Calibri"/>
                <a:cs typeface="Calibri"/>
                <a:sym typeface="Calibri"/>
              </a:rPr>
              <a:t>Pre-Match Line Judge Briefing</a:t>
            </a:r>
            <a:endParaRPr sz="3600" b="0" i="1" u="none" strike="noStrike" cap="none">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1"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3600"/>
              <a:buFont typeface="Calibri"/>
              <a:buNone/>
            </a:pPr>
            <a:r>
              <a:rPr lang="en-US" sz="3600" b="1" i="1" u="none" strike="noStrike" cap="none">
                <a:solidFill>
                  <a:srgbClr val="18579B"/>
                </a:solidFill>
                <a:latin typeface="Calibri"/>
                <a:ea typeface="Calibri"/>
                <a:cs typeface="Calibri"/>
                <a:sym typeface="Calibri"/>
              </a:rPr>
              <a:t>Instruct Line Judges to:</a:t>
            </a:r>
            <a:endParaRPr/>
          </a:p>
          <a:p>
            <a:pPr marL="903288" marR="0" lvl="1" indent="-719138" algn="l" rtl="0">
              <a:lnSpc>
                <a:spcPct val="100000"/>
              </a:lnSpc>
              <a:spcBef>
                <a:spcPts val="0"/>
              </a:spcBef>
              <a:spcAft>
                <a:spcPts val="0"/>
              </a:spcAft>
              <a:buClr>
                <a:srgbClr val="FF0000"/>
              </a:buClr>
              <a:buSzPts val="3200"/>
              <a:buFont typeface="Arial"/>
              <a:buChar char="•"/>
            </a:pPr>
            <a:r>
              <a:rPr lang="en-US" sz="3200" b="0" i="0" u="none" strike="noStrike" cap="none">
                <a:solidFill>
                  <a:srgbClr val="FF0000"/>
                </a:solidFill>
                <a:latin typeface="Calibri"/>
                <a:ea typeface="Calibri"/>
                <a:cs typeface="Calibri"/>
                <a:sym typeface="Calibri"/>
              </a:rPr>
              <a:t>Turn off </a:t>
            </a:r>
            <a:r>
              <a:rPr lang="en-US" sz="3200" b="0" i="0" u="none" strike="noStrike" cap="none">
                <a:solidFill>
                  <a:srgbClr val="18579B"/>
                </a:solidFill>
                <a:latin typeface="Calibri"/>
                <a:ea typeface="Calibri"/>
                <a:cs typeface="Calibri"/>
                <a:sym typeface="Calibri"/>
              </a:rPr>
              <a:t>cellphones</a:t>
            </a:r>
            <a:endParaRPr/>
          </a:p>
          <a:p>
            <a:pPr marL="903288" marR="0" lvl="1" indent="-719138" algn="l" rtl="0">
              <a:lnSpc>
                <a:spcPct val="100000"/>
              </a:lnSpc>
              <a:spcBef>
                <a:spcPts val="0"/>
              </a:spcBef>
              <a:spcAft>
                <a:spcPts val="0"/>
              </a:spcAft>
              <a:buClr>
                <a:srgbClr val="18579B"/>
              </a:buClr>
              <a:buSzPts val="3200"/>
              <a:buFont typeface="Arial"/>
              <a:buChar char="•"/>
            </a:pPr>
            <a:r>
              <a:rPr lang="en-US" sz="3200" b="0" i="0" u="none" strike="noStrike" cap="none">
                <a:solidFill>
                  <a:srgbClr val="18579B"/>
                </a:solidFill>
                <a:latin typeface="Calibri"/>
                <a:ea typeface="Calibri"/>
                <a:cs typeface="Calibri"/>
                <a:sym typeface="Calibri"/>
              </a:rPr>
              <a:t>Remain </a:t>
            </a:r>
            <a:r>
              <a:rPr lang="en-US" sz="3200" b="0" i="0" u="none" strike="noStrike" cap="none">
                <a:solidFill>
                  <a:srgbClr val="FF0000"/>
                </a:solidFill>
                <a:latin typeface="Calibri"/>
                <a:ea typeface="Calibri"/>
                <a:cs typeface="Calibri"/>
                <a:sym typeface="Calibri"/>
              </a:rPr>
              <a:t>attentive</a:t>
            </a:r>
            <a:r>
              <a:rPr lang="en-US" sz="3200" b="0" i="0" u="none" strike="noStrike" cap="none">
                <a:solidFill>
                  <a:srgbClr val="18579B"/>
                </a:solidFill>
                <a:latin typeface="Calibri"/>
                <a:ea typeface="Calibri"/>
                <a:cs typeface="Calibri"/>
                <a:sym typeface="Calibri"/>
              </a:rPr>
              <a:t> &amp; avoid side discussions</a:t>
            </a:r>
            <a:endParaRPr/>
          </a:p>
          <a:p>
            <a:pPr marL="903288" marR="0" lvl="1" indent="-719138" algn="l" rtl="0">
              <a:lnSpc>
                <a:spcPct val="100000"/>
              </a:lnSpc>
              <a:spcBef>
                <a:spcPts val="0"/>
              </a:spcBef>
              <a:spcAft>
                <a:spcPts val="0"/>
              </a:spcAft>
              <a:buClr>
                <a:srgbClr val="FF0000"/>
              </a:buClr>
              <a:buSzPts val="3200"/>
              <a:buFont typeface="Arial"/>
              <a:buChar char="•"/>
            </a:pPr>
            <a:r>
              <a:rPr lang="en-US" sz="3200" b="0" i="0" u="none" strike="noStrike" cap="none">
                <a:solidFill>
                  <a:srgbClr val="FF0000"/>
                </a:solidFill>
                <a:latin typeface="Calibri"/>
                <a:ea typeface="Calibri"/>
                <a:cs typeface="Calibri"/>
                <a:sym typeface="Calibri"/>
              </a:rPr>
              <a:t>Stand </a:t>
            </a:r>
            <a:r>
              <a:rPr lang="en-US" sz="3200" b="0" i="0" u="none" strike="noStrike" cap="none">
                <a:solidFill>
                  <a:srgbClr val="18579B"/>
                </a:solidFill>
                <a:latin typeface="Calibri"/>
                <a:ea typeface="Calibri"/>
                <a:cs typeface="Calibri"/>
                <a:sym typeface="Calibri"/>
              </a:rPr>
              <a:t>directly</a:t>
            </a:r>
            <a:r>
              <a:rPr lang="en-US" sz="3200" b="0" i="0" u="none" strike="noStrike" cap="none">
                <a:solidFill>
                  <a:srgbClr val="FF0000"/>
                </a:solidFill>
                <a:latin typeface="Calibri"/>
                <a:ea typeface="Calibri"/>
                <a:cs typeface="Calibri"/>
                <a:sym typeface="Calibri"/>
              </a:rPr>
              <a:t> in line </a:t>
            </a:r>
            <a:r>
              <a:rPr lang="en-US" sz="3200" b="0" i="0" u="none" strike="noStrike" cap="none">
                <a:solidFill>
                  <a:srgbClr val="18579B"/>
                </a:solidFill>
                <a:latin typeface="Calibri"/>
                <a:ea typeface="Calibri"/>
                <a:cs typeface="Calibri"/>
                <a:sym typeface="Calibri"/>
              </a:rPr>
              <a:t>with your assigned line</a:t>
            </a:r>
            <a:endParaRPr sz="3200" b="0" i="0" u="none" strike="noStrike" cap="none">
              <a:solidFill>
                <a:srgbClr val="18579B"/>
              </a:solidFill>
              <a:latin typeface="Calibri"/>
              <a:ea typeface="Calibri"/>
              <a:cs typeface="Calibri"/>
              <a:sym typeface="Calibri"/>
            </a:endParaRPr>
          </a:p>
          <a:p>
            <a:pPr marL="903288" marR="0" lvl="1" indent="-719138" algn="l" rtl="0">
              <a:lnSpc>
                <a:spcPct val="100000"/>
              </a:lnSpc>
              <a:spcBef>
                <a:spcPts val="0"/>
              </a:spcBef>
              <a:spcAft>
                <a:spcPts val="0"/>
              </a:spcAft>
              <a:buClr>
                <a:srgbClr val="FF0000"/>
              </a:buClr>
              <a:buSzPts val="3200"/>
              <a:buFont typeface="Arial"/>
              <a:buChar char="•"/>
            </a:pPr>
            <a:r>
              <a:rPr lang="en-US" sz="3200" b="0" i="0" u="none" strike="noStrike" cap="none">
                <a:solidFill>
                  <a:srgbClr val="FF0000"/>
                </a:solidFill>
                <a:latin typeface="Calibri"/>
                <a:ea typeface="Calibri"/>
                <a:cs typeface="Calibri"/>
                <a:sym typeface="Calibri"/>
              </a:rPr>
              <a:t>Follow play</a:t>
            </a:r>
            <a:r>
              <a:rPr lang="en-US" sz="3200" b="0" i="0" u="none" strike="noStrike" cap="none">
                <a:solidFill>
                  <a:srgbClr val="18579B"/>
                </a:solidFill>
                <a:latin typeface="Calibri"/>
                <a:ea typeface="Calibri"/>
                <a:cs typeface="Calibri"/>
                <a:sym typeface="Calibri"/>
              </a:rPr>
              <a:t> &amp; be prepared to offer opinion if asked by referee</a:t>
            </a:r>
            <a:endParaRPr/>
          </a:p>
          <a:p>
            <a:pPr marL="903288" marR="0" lvl="1" indent="-719138" algn="l" rtl="0">
              <a:lnSpc>
                <a:spcPct val="100000"/>
              </a:lnSpc>
              <a:spcBef>
                <a:spcPts val="0"/>
              </a:spcBef>
              <a:spcAft>
                <a:spcPts val="0"/>
              </a:spcAft>
              <a:buClr>
                <a:srgbClr val="18579B"/>
              </a:buClr>
              <a:buSzPts val="3200"/>
              <a:buFont typeface="Arial"/>
              <a:buChar char="•"/>
            </a:pPr>
            <a:r>
              <a:rPr lang="en-US" sz="3200" b="0" i="0" u="none" strike="noStrike" cap="none">
                <a:solidFill>
                  <a:srgbClr val="18579B"/>
                </a:solidFill>
                <a:latin typeface="Calibri"/>
                <a:ea typeface="Calibri"/>
                <a:cs typeface="Calibri"/>
                <a:sym typeface="Calibri"/>
              </a:rPr>
              <a:t>Do NOT be influenced by </a:t>
            </a:r>
            <a:r>
              <a:rPr lang="en-US" sz="3200" b="0" i="0" u="none" strike="noStrike" cap="none">
                <a:solidFill>
                  <a:srgbClr val="FF0000"/>
                </a:solidFill>
                <a:latin typeface="Calibri"/>
                <a:ea typeface="Calibri"/>
                <a:cs typeface="Calibri"/>
                <a:sym typeface="Calibri"/>
              </a:rPr>
              <a:t>spectator or player line calls</a:t>
            </a:r>
            <a:endParaRPr sz="3200" b="0" i="0" u="none" strike="noStrike" cap="none">
              <a:solidFill>
                <a:srgbClr val="FF0000"/>
              </a:solidFill>
              <a:latin typeface="Calibri"/>
              <a:ea typeface="Calibri"/>
              <a:cs typeface="Calibri"/>
              <a:sym typeface="Calibri"/>
            </a:endParaRPr>
          </a:p>
          <a:p>
            <a:pPr marL="903288" marR="0" lvl="1" indent="-719138" algn="l" rtl="0">
              <a:lnSpc>
                <a:spcPct val="100000"/>
              </a:lnSpc>
              <a:spcBef>
                <a:spcPts val="0"/>
              </a:spcBef>
              <a:spcAft>
                <a:spcPts val="0"/>
              </a:spcAft>
              <a:buClr>
                <a:srgbClr val="FF0000"/>
              </a:buClr>
              <a:buSzPts val="3200"/>
              <a:buFont typeface="Arial"/>
              <a:buChar char="•"/>
            </a:pPr>
            <a:r>
              <a:rPr lang="en-US" sz="3200" b="0" i="0" u="none" strike="noStrike" cap="none">
                <a:solidFill>
                  <a:srgbClr val="FF0000"/>
                </a:solidFill>
                <a:latin typeface="Calibri"/>
                <a:ea typeface="Calibri"/>
                <a:cs typeface="Calibri"/>
                <a:sym typeface="Calibri"/>
              </a:rPr>
              <a:t>Remain at position </a:t>
            </a:r>
            <a:r>
              <a:rPr lang="en-US" sz="3200" b="0" i="0" u="none" strike="noStrike" cap="none">
                <a:solidFill>
                  <a:srgbClr val="18579B"/>
                </a:solidFill>
                <a:latin typeface="Calibri"/>
                <a:ea typeface="Calibri"/>
                <a:cs typeface="Calibri"/>
                <a:sym typeface="Calibri"/>
              </a:rPr>
              <a:t>until dismissed by referee</a:t>
            </a:r>
            <a:endParaRPr sz="3200" b="0" i="0" u="none" strike="noStrike" cap="none">
              <a:solidFill>
                <a:srgbClr val="18579B"/>
              </a:solidFill>
              <a:latin typeface="Calibri"/>
              <a:ea typeface="Calibri"/>
              <a:cs typeface="Calibri"/>
              <a:sym typeface="Calibri"/>
            </a:endParaRPr>
          </a:p>
        </p:txBody>
      </p:sp>
      <p:sp>
        <p:nvSpPr>
          <p:cNvPr id="1935" name="Google Shape;1935;p25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255"/>
          <p:cNvSpPr txBox="1"/>
          <p:nvPr/>
        </p:nvSpPr>
        <p:spPr>
          <a:xfrm>
            <a:off x="243840" y="69668"/>
            <a:ext cx="11713029" cy="649408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n-US" sz="4000" b="1" i="0" u="none" strike="noStrike" cap="none">
                <a:solidFill>
                  <a:srgbClr val="18579B"/>
                </a:solidFill>
                <a:latin typeface="Calibri"/>
                <a:ea typeface="Calibri"/>
                <a:cs typeface="Calibri"/>
                <a:sym typeface="Calibri"/>
              </a:rPr>
              <a:t>Working With Line Judges</a:t>
            </a:r>
            <a:endParaRPr/>
          </a:p>
          <a:p>
            <a:pPr marL="0" marR="0" lvl="0" indent="0" algn="ctr" rtl="0">
              <a:lnSpc>
                <a:spcPct val="100000"/>
              </a:lnSpc>
              <a:spcBef>
                <a:spcPts val="0"/>
              </a:spcBef>
              <a:spcAft>
                <a:spcPts val="0"/>
              </a:spcAft>
              <a:buClr>
                <a:srgbClr val="000000"/>
              </a:buClr>
              <a:buSzPts val="800"/>
              <a:buFont typeface="Source Sans Pro"/>
              <a:buNone/>
            </a:pPr>
            <a:endParaRPr sz="800" b="1"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3600"/>
              <a:buFont typeface="Arial"/>
              <a:buChar char="•"/>
            </a:pPr>
            <a:r>
              <a:rPr lang="en-US" sz="3600" b="1" i="1" u="none" strike="noStrike" cap="none">
                <a:solidFill>
                  <a:srgbClr val="18579B"/>
                </a:solidFill>
                <a:latin typeface="Calibri"/>
                <a:ea typeface="Calibri"/>
                <a:cs typeface="Calibri"/>
                <a:sym typeface="Calibri"/>
              </a:rPr>
              <a:t>Communicating Line Calls</a:t>
            </a:r>
            <a:endParaRPr/>
          </a:p>
          <a:p>
            <a:pPr marL="0" marR="0" lvl="7" indent="0" algn="l" rtl="0">
              <a:lnSpc>
                <a:spcPct val="100000"/>
              </a:lnSpc>
              <a:spcBef>
                <a:spcPts val="0"/>
              </a:spcBef>
              <a:spcAft>
                <a:spcPts val="0"/>
              </a:spcAft>
              <a:buClr>
                <a:srgbClr val="18579B"/>
              </a:buClr>
              <a:buSzPts val="3600"/>
              <a:buFont typeface="Calibri"/>
              <a:buNone/>
            </a:pPr>
            <a:r>
              <a:rPr lang="en-US" sz="3600" b="1" i="0" u="none" strike="noStrike" cap="none">
                <a:solidFill>
                  <a:srgbClr val="18579B"/>
                </a:solidFill>
                <a:latin typeface="Calibri"/>
                <a:ea typeface="Calibri"/>
                <a:cs typeface="Calibri"/>
                <a:sym typeface="Calibri"/>
              </a:rPr>
              <a:t>	  - </a:t>
            </a:r>
            <a:r>
              <a:rPr lang="en-US" sz="3600" b="0" i="0" u="none" strike="noStrike" cap="none">
                <a:solidFill>
                  <a:srgbClr val="18579B"/>
                </a:solidFill>
                <a:latin typeface="Calibri"/>
                <a:ea typeface="Calibri"/>
                <a:cs typeface="Calibri"/>
                <a:sym typeface="Calibri"/>
              </a:rPr>
              <a:t>Immediately</a:t>
            </a:r>
            <a:endParaRPr/>
          </a:p>
          <a:p>
            <a:pPr marL="0" marR="0" lvl="7"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 Confidently</a:t>
            </a:r>
            <a:endParaRPr/>
          </a:p>
          <a:p>
            <a:pPr marL="0" marR="0" lvl="7" indent="0" algn="l" rtl="0">
              <a:lnSpc>
                <a:spcPct val="100000"/>
              </a:lnSpc>
              <a:spcBef>
                <a:spcPts val="0"/>
              </a:spcBef>
              <a:spcAft>
                <a:spcPts val="0"/>
              </a:spcAft>
              <a:buClr>
                <a:srgbClr val="18579B"/>
              </a:buClr>
              <a:buSzPts val="3600"/>
              <a:buFont typeface="Calibri"/>
              <a:buNone/>
            </a:pPr>
            <a:r>
              <a:rPr lang="en-US" sz="3600" b="1" i="0" u="none" strike="noStrike" cap="none">
                <a:solidFill>
                  <a:srgbClr val="18579B"/>
                </a:solidFill>
                <a:latin typeface="Calibri"/>
                <a:ea typeface="Calibri"/>
                <a:cs typeface="Calibri"/>
                <a:sym typeface="Calibri"/>
              </a:rPr>
              <a:t>	  - </a:t>
            </a:r>
            <a:r>
              <a:rPr lang="en-US" sz="3600" b="0" i="0" u="none" strike="noStrike" cap="none">
                <a:solidFill>
                  <a:srgbClr val="18579B"/>
                </a:solidFill>
                <a:latin typeface="Calibri"/>
                <a:ea typeface="Calibri"/>
                <a:cs typeface="Calibri"/>
                <a:sym typeface="Calibri"/>
              </a:rPr>
              <a:t>Loudly</a:t>
            </a:r>
            <a:r>
              <a:rPr lang="en-US" sz="3600" b="1"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(on verbal calls for out balls and foot faults)</a:t>
            </a:r>
            <a:endParaRPr/>
          </a:p>
          <a:p>
            <a:pPr marL="0" marR="0" lvl="7" indent="0" algn="l" rtl="0">
              <a:lnSpc>
                <a:spcPct val="100000"/>
              </a:lnSpc>
              <a:spcBef>
                <a:spcPts val="0"/>
              </a:spcBef>
              <a:spcAft>
                <a:spcPts val="0"/>
              </a:spcAft>
              <a:buClr>
                <a:srgbClr val="18579B"/>
              </a:buClr>
              <a:buSzPts val="3600"/>
              <a:buFont typeface="Calibri"/>
              <a:buNone/>
            </a:pPr>
            <a:r>
              <a:rPr lang="en-US" sz="3600" b="1" i="0" u="none" strike="noStrike" cap="none">
                <a:solidFill>
                  <a:srgbClr val="18579B"/>
                </a:solidFill>
                <a:latin typeface="Calibri"/>
                <a:ea typeface="Calibri"/>
                <a:cs typeface="Calibri"/>
                <a:sym typeface="Calibri"/>
              </a:rPr>
              <a:t>	  - </a:t>
            </a:r>
            <a:r>
              <a:rPr lang="en-US" sz="3600" b="0" i="0" u="none" strike="noStrike" cap="none">
                <a:solidFill>
                  <a:srgbClr val="18579B"/>
                </a:solidFill>
                <a:latin typeface="Calibri"/>
                <a:ea typeface="Calibri"/>
                <a:cs typeface="Calibri"/>
                <a:sym typeface="Calibri"/>
              </a:rPr>
              <a:t>Arm Signal </a:t>
            </a:r>
            <a:r>
              <a:rPr lang="en-US" sz="3600" b="0" i="0" u="none" strike="noStrike" cap="none">
                <a:solidFill>
                  <a:srgbClr val="FF0000"/>
                </a:solidFill>
                <a:latin typeface="Calibri"/>
                <a:ea typeface="Calibri"/>
                <a:cs typeface="Calibri"/>
                <a:sym typeface="Calibri"/>
              </a:rPr>
              <a:t>(Hold for ~5 sec or ensure the referee sees it)</a:t>
            </a:r>
            <a:endParaRPr/>
          </a:p>
          <a:p>
            <a:pPr marL="0" marR="0" lvl="7" indent="0" algn="l" rtl="0">
              <a:lnSpc>
                <a:spcPct val="100000"/>
              </a:lnSpc>
              <a:spcBef>
                <a:spcPts val="0"/>
              </a:spcBef>
              <a:spcAft>
                <a:spcPts val="0"/>
              </a:spcAft>
              <a:buClr>
                <a:srgbClr val="000000"/>
              </a:buClr>
              <a:buSzPts val="800"/>
              <a:buFont typeface="Source Sans Pro"/>
              <a:buNone/>
            </a:pPr>
            <a:endParaRPr sz="800" b="0" i="0" u="none" strike="noStrike" cap="none">
              <a:solidFill>
                <a:srgbClr val="FF0000"/>
              </a:solidFill>
              <a:latin typeface="Calibri"/>
              <a:ea typeface="Calibri"/>
              <a:cs typeface="Calibri"/>
              <a:sym typeface="Calibri"/>
            </a:endParaRPr>
          </a:p>
          <a:p>
            <a:pPr marL="571500" marR="0" lvl="7" indent="-571500" algn="l" rtl="0">
              <a:lnSpc>
                <a:spcPct val="100000"/>
              </a:lnSpc>
              <a:spcBef>
                <a:spcPts val="0"/>
              </a:spcBef>
              <a:spcAft>
                <a:spcPts val="0"/>
              </a:spcAft>
              <a:buClr>
                <a:srgbClr val="18579B"/>
              </a:buClr>
              <a:buSzPts val="3600"/>
              <a:buFont typeface="Arial"/>
              <a:buChar char="•"/>
            </a:pPr>
            <a:r>
              <a:rPr lang="en-US" sz="3600" b="1" i="1" u="none" strike="noStrike" cap="none">
                <a:solidFill>
                  <a:srgbClr val="18579B"/>
                </a:solidFill>
                <a:latin typeface="Calibri"/>
                <a:ea typeface="Calibri"/>
                <a:cs typeface="Calibri"/>
                <a:sym typeface="Calibri"/>
              </a:rPr>
              <a:t>Passive Option</a:t>
            </a:r>
            <a:endParaRPr/>
          </a:p>
          <a:p>
            <a:pPr marL="0" marR="0" lvl="8" indent="0" algn="l" rtl="0">
              <a:lnSpc>
                <a:spcPct val="100000"/>
              </a:lnSpc>
              <a:spcBef>
                <a:spcPts val="0"/>
              </a:spcBef>
              <a:spcAft>
                <a:spcPts val="0"/>
              </a:spcAft>
              <a:buClr>
                <a:srgbClr val="18579B"/>
              </a:buClr>
              <a:buSzPts val="3600"/>
              <a:buFont typeface="Calibri"/>
              <a:buNone/>
            </a:pPr>
            <a:r>
              <a:rPr lang="en-US" sz="3600" b="1" i="0" u="none" strike="noStrike" cap="none">
                <a:solidFill>
                  <a:srgbClr val="18579B"/>
                </a:solidFill>
                <a:latin typeface="Calibri"/>
                <a:ea typeface="Calibri"/>
                <a:cs typeface="Calibri"/>
                <a:sym typeface="Calibri"/>
              </a:rPr>
              <a:t>	  - </a:t>
            </a:r>
            <a:r>
              <a:rPr lang="en-US" sz="3600" b="0" i="0" u="none" strike="noStrike" cap="none">
                <a:solidFill>
                  <a:srgbClr val="18579B"/>
                </a:solidFill>
                <a:latin typeface="Calibri"/>
                <a:ea typeface="Calibri"/>
                <a:cs typeface="Calibri"/>
                <a:sym typeface="Calibri"/>
              </a:rPr>
              <a:t>TDs have a new </a:t>
            </a:r>
            <a:r>
              <a:rPr lang="en-US" sz="3600" b="1" i="0" u="none" strike="noStrike" cap="none">
                <a:solidFill>
                  <a:srgbClr val="FF0000"/>
                </a:solidFill>
                <a:latin typeface="Calibri"/>
                <a:ea typeface="Calibri"/>
                <a:cs typeface="Calibri"/>
                <a:sym typeface="Calibri"/>
              </a:rPr>
              <a:t>“passive option”</a:t>
            </a:r>
            <a:endParaRPr/>
          </a:p>
          <a:p>
            <a:pPr marL="0" marR="0" lvl="8" indent="0" algn="l" rtl="0">
              <a:lnSpc>
                <a:spcPct val="100000"/>
              </a:lnSpc>
              <a:spcBef>
                <a:spcPts val="0"/>
              </a:spcBef>
              <a:spcAft>
                <a:spcPts val="0"/>
              </a:spcAft>
              <a:buClr>
                <a:srgbClr val="18579B"/>
              </a:buClr>
              <a:buSzPts val="3600"/>
              <a:buFont typeface="Calibri"/>
              <a:buNone/>
            </a:pPr>
            <a:r>
              <a:rPr lang="en-US" sz="3600" b="1" i="0" u="none" strike="noStrike" cap="none">
                <a:solidFill>
                  <a:srgbClr val="18579B"/>
                </a:solidFill>
                <a:latin typeface="Calibri"/>
                <a:ea typeface="Calibri"/>
                <a:cs typeface="Calibri"/>
                <a:sym typeface="Calibri"/>
              </a:rPr>
              <a:t>	  - </a:t>
            </a:r>
            <a:r>
              <a:rPr lang="en-US" sz="3600" b="0" i="0" u="none" strike="noStrike" cap="none">
                <a:solidFill>
                  <a:srgbClr val="FF0000"/>
                </a:solidFill>
                <a:latin typeface="Calibri"/>
                <a:ea typeface="Calibri"/>
                <a:cs typeface="Calibri"/>
                <a:sym typeface="Calibri"/>
              </a:rPr>
              <a:t>Players make </a:t>
            </a:r>
            <a:r>
              <a:rPr lang="en-US" sz="3600" b="0" i="0" u="none" strike="noStrike" cap="none">
                <a:solidFill>
                  <a:srgbClr val="18579B"/>
                </a:solidFill>
                <a:latin typeface="Calibri"/>
                <a:ea typeface="Calibri"/>
                <a:cs typeface="Calibri"/>
                <a:sym typeface="Calibri"/>
              </a:rPr>
              <a:t>their own </a:t>
            </a:r>
            <a:r>
              <a:rPr lang="en-US" sz="3600" b="0" i="0" u="none" strike="noStrike" cap="none">
                <a:solidFill>
                  <a:srgbClr val="FF0000"/>
                </a:solidFill>
                <a:latin typeface="Calibri"/>
                <a:ea typeface="Calibri"/>
                <a:cs typeface="Calibri"/>
                <a:sym typeface="Calibri"/>
              </a:rPr>
              <a:t>line calls</a:t>
            </a:r>
            <a:endParaRPr/>
          </a:p>
          <a:p>
            <a:pPr marL="0" marR="0" lvl="8" indent="0" algn="l" rtl="0">
              <a:lnSpc>
                <a:spcPct val="100000"/>
              </a:lnSpc>
              <a:spcBef>
                <a:spcPts val="0"/>
              </a:spcBef>
              <a:spcAft>
                <a:spcPts val="0"/>
              </a:spcAft>
              <a:buClr>
                <a:srgbClr val="18579B"/>
              </a:buClr>
              <a:buSzPts val="3600"/>
              <a:buFont typeface="Calibri"/>
              <a:buNone/>
            </a:pPr>
            <a:r>
              <a:rPr lang="en-US" sz="3600" b="1" i="0" u="none" strike="noStrike" cap="none">
                <a:solidFill>
                  <a:srgbClr val="18579B"/>
                </a:solidFill>
                <a:latin typeface="Calibri"/>
                <a:ea typeface="Calibri"/>
                <a:cs typeface="Calibri"/>
                <a:sym typeface="Calibri"/>
              </a:rPr>
              <a:t>	  - </a:t>
            </a:r>
            <a:r>
              <a:rPr lang="en-US" sz="3600" b="0" i="0" u="none" strike="noStrike" cap="none">
                <a:solidFill>
                  <a:srgbClr val="FF0000"/>
                </a:solidFill>
                <a:latin typeface="Calibri"/>
                <a:ea typeface="Calibri"/>
                <a:cs typeface="Calibri"/>
                <a:sym typeface="Calibri"/>
              </a:rPr>
              <a:t>Line judges </a:t>
            </a:r>
            <a:r>
              <a:rPr lang="en-US" sz="3600" b="0" i="0" u="none" strike="noStrike" cap="none">
                <a:solidFill>
                  <a:srgbClr val="18579B"/>
                </a:solidFill>
                <a:latin typeface="Calibri"/>
                <a:ea typeface="Calibri"/>
                <a:cs typeface="Calibri"/>
                <a:sym typeface="Calibri"/>
              </a:rPr>
              <a:t>only make calls and signals </a:t>
            </a:r>
            <a:r>
              <a:rPr lang="en-US" sz="3600" b="0" i="0" u="none" strike="noStrike" cap="none">
                <a:solidFill>
                  <a:srgbClr val="FF0000"/>
                </a:solidFill>
                <a:latin typeface="Calibri"/>
                <a:ea typeface="Calibri"/>
                <a:cs typeface="Calibri"/>
                <a:sym typeface="Calibri"/>
              </a:rPr>
              <a:t>when requested </a:t>
            </a:r>
            <a:r>
              <a:rPr lang="en-US" sz="3600" b="0" i="0" u="none" strike="noStrike" cap="none">
                <a:solidFill>
                  <a:srgbClr val="18579B"/>
                </a:solidFill>
                <a:latin typeface="Calibri"/>
                <a:ea typeface="Calibri"/>
                <a:cs typeface="Calibri"/>
                <a:sym typeface="Calibri"/>
              </a:rPr>
              <a:t>	    	    by the referee </a:t>
            </a:r>
            <a:r>
              <a:rPr lang="en-US" sz="3600" b="1" i="1" u="none" strike="noStrike" cap="none">
                <a:solidFill>
                  <a:srgbClr val="FF0000"/>
                </a:solidFill>
                <a:latin typeface="Calibri"/>
                <a:ea typeface="Calibri"/>
                <a:cs typeface="Calibri"/>
                <a:sym typeface="Calibri"/>
              </a:rPr>
              <a:t>after an appeal by a player</a:t>
            </a:r>
            <a:endParaRPr sz="3600" b="1" i="1" u="none" strike="noStrike" cap="none">
              <a:solidFill>
                <a:srgbClr val="FF0000"/>
              </a:solidFill>
              <a:latin typeface="Calibri"/>
              <a:ea typeface="Calibri"/>
              <a:cs typeface="Calibri"/>
              <a:sym typeface="Calibri"/>
            </a:endParaRPr>
          </a:p>
        </p:txBody>
      </p:sp>
      <p:sp>
        <p:nvSpPr>
          <p:cNvPr id="1941" name="Google Shape;1941;p25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256"/>
          <p:cNvSpPr txBox="1"/>
          <p:nvPr/>
        </p:nvSpPr>
        <p:spPr>
          <a:xfrm>
            <a:off x="1219201" y="142421"/>
            <a:ext cx="9753600" cy="65556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a:t>
            </a:r>
            <a:endParaRPr/>
          </a:p>
          <a:p>
            <a:pPr marL="1028700" marR="0" lvl="1" indent="-571500" algn="ctr" rtl="0">
              <a:lnSpc>
                <a:spcPct val="100000"/>
              </a:lnSpc>
              <a:spcBef>
                <a:spcPts val="0"/>
              </a:spcBef>
              <a:spcAft>
                <a:spcPts val="0"/>
              </a:spcAft>
              <a:buClr>
                <a:srgbClr val="18579B"/>
              </a:buClr>
              <a:buSzPts val="1600"/>
              <a:buFont typeface="Source Sans Pro"/>
              <a:buNone/>
            </a:pPr>
            <a:endParaRPr sz="16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Ball Called “OUT”:</a:t>
            </a:r>
            <a:endParaRPr/>
          </a:p>
          <a:p>
            <a:pPr marL="1028700" marR="0" lvl="1" indent="-571500" algn="ctr" rtl="0">
              <a:lnSpc>
                <a:spcPct val="100000"/>
              </a:lnSpc>
              <a:spcBef>
                <a:spcPts val="0"/>
              </a:spcBef>
              <a:spcAft>
                <a:spcPts val="0"/>
              </a:spcAft>
              <a:buClr>
                <a:srgbClr val="18579B"/>
              </a:buClr>
              <a:buSzPts val="1600"/>
              <a:buFont typeface="Source Sans Pro"/>
              <a:buNone/>
            </a:pPr>
            <a:endParaRPr sz="1600" b="0" i="0" u="none" strike="noStrike" cap="none">
              <a:solidFill>
                <a:srgbClr val="000000"/>
              </a:solidFill>
              <a:latin typeface="Calibri"/>
              <a:ea typeface="Calibri"/>
              <a:cs typeface="Calibri"/>
              <a:sym typeface="Calibri"/>
            </a:endParaRPr>
          </a:p>
          <a:p>
            <a:pPr marL="1028700" marR="0" lvl="8" indent="-5715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When making line calls, the criteria </a:t>
            </a:r>
            <a:r>
              <a:rPr lang="en-US" sz="3600" b="0" i="0" u="none" strike="noStrike" cap="none">
                <a:solidFill>
                  <a:srgbClr val="FF0000"/>
                </a:solidFill>
                <a:latin typeface="Calibri"/>
                <a:ea typeface="Calibri"/>
                <a:cs typeface="Calibri"/>
                <a:sym typeface="Calibri"/>
              </a:rPr>
              <a:t>for line judges and referees (Rule 6.C), are different from those assigned to players (Rule 6.D.7)</a:t>
            </a:r>
            <a:endParaRPr/>
          </a:p>
          <a:p>
            <a:pPr marL="1028700" marR="0" lvl="8" indent="-5715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Referee (6.C):  ball contacting the playing surface </a:t>
            </a:r>
            <a:r>
              <a:rPr lang="en-US" sz="3600" b="0" i="0" u="none" strike="noStrike" cap="none">
                <a:solidFill>
                  <a:srgbClr val="FF0000"/>
                </a:solidFill>
                <a:latin typeface="Calibri"/>
                <a:ea typeface="Calibri"/>
                <a:cs typeface="Calibri"/>
                <a:sym typeface="Calibri"/>
              </a:rPr>
              <a:t>completely outside of the court</a:t>
            </a:r>
            <a:r>
              <a:rPr lang="en-US" sz="3600" b="0" i="0" u="none" strike="noStrike" cap="none">
                <a:solidFill>
                  <a:srgbClr val="18579B"/>
                </a:solidFill>
                <a:latin typeface="Calibri"/>
                <a:ea typeface="Calibri"/>
                <a:cs typeface="Calibri"/>
                <a:sym typeface="Calibri"/>
              </a:rPr>
              <a:t> is “out”.</a:t>
            </a:r>
            <a:endParaRPr/>
          </a:p>
          <a:p>
            <a:pPr marL="1028700" marR="0" lvl="8" indent="-5715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Players (6.D.7): </a:t>
            </a:r>
            <a:r>
              <a:rPr lang="en-US" sz="3600" b="0" i="0" u="none" strike="noStrike" cap="none">
                <a:solidFill>
                  <a:srgbClr val="FF0000"/>
                </a:solidFill>
                <a:latin typeface="Calibri"/>
                <a:ea typeface="Calibri"/>
                <a:cs typeface="Calibri"/>
                <a:sym typeface="Calibri"/>
              </a:rPr>
              <a:t>questionable calls MUST be resolved in the favor of the opponent</a:t>
            </a:r>
            <a:endParaRPr/>
          </a:p>
          <a:p>
            <a:pPr marL="457200" marR="0" lvl="8"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p:txBody>
      </p:sp>
      <p:sp>
        <p:nvSpPr>
          <p:cNvPr id="1947" name="Google Shape;1947;p25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9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7</a:t>
            </a:fld>
            <a:endParaRPr sz="3600" b="0" i="0" u="none" strike="noStrike" cap="none">
              <a:solidFill>
                <a:srgbClr val="FFFFFF"/>
              </a:solidFill>
              <a:latin typeface="Source Sans Pro"/>
              <a:ea typeface="Source Sans Pro"/>
              <a:cs typeface="Source Sans Pro"/>
              <a:sym typeface="Source Sans Pro"/>
            </a:endParaRPr>
          </a:p>
        </p:txBody>
      </p:sp>
      <p:sp>
        <p:nvSpPr>
          <p:cNvPr id="1529" name="Google Shape;1529;p194"/>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Updates from Day 2</a:t>
            </a:r>
            <a:endParaRPr/>
          </a:p>
        </p:txBody>
      </p:sp>
      <p:pic>
        <p:nvPicPr>
          <p:cNvPr id="1530" name="Google Shape;1530;p194"/>
          <p:cNvPicPr preferRelativeResize="0"/>
          <p:nvPr/>
        </p:nvPicPr>
        <p:blipFill rotWithShape="1">
          <a:blip r:embed="rId3">
            <a:alphaModFix/>
          </a:blip>
          <a:srcRect/>
          <a:stretch/>
        </p:blipFill>
        <p:spPr>
          <a:xfrm>
            <a:off x="1005840" y="595666"/>
            <a:ext cx="9011920" cy="625256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57"/>
          <p:cNvSpPr txBox="1"/>
          <p:nvPr/>
        </p:nvSpPr>
        <p:spPr>
          <a:xfrm>
            <a:off x="914400" y="1"/>
            <a:ext cx="10363199" cy="40011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pic>
        <p:nvPicPr>
          <p:cNvPr id="1953" name="Google Shape;1953;p257" descr="in-or-out2-1024x678.jpg"/>
          <p:cNvPicPr preferRelativeResize="0"/>
          <p:nvPr/>
        </p:nvPicPr>
        <p:blipFill rotWithShape="1">
          <a:blip r:embed="rId3">
            <a:alphaModFix/>
          </a:blip>
          <a:srcRect/>
          <a:stretch/>
        </p:blipFill>
        <p:spPr>
          <a:xfrm>
            <a:off x="1399223" y="780263"/>
            <a:ext cx="9180514" cy="5510744"/>
          </a:xfrm>
          <a:prstGeom prst="rect">
            <a:avLst/>
          </a:prstGeom>
          <a:noFill/>
          <a:ln>
            <a:noFill/>
          </a:ln>
        </p:spPr>
      </p:pic>
      <p:sp>
        <p:nvSpPr>
          <p:cNvPr id="1954" name="Google Shape;1954;p257"/>
          <p:cNvSpPr txBox="1"/>
          <p:nvPr/>
        </p:nvSpPr>
        <p:spPr>
          <a:xfrm>
            <a:off x="478154" y="173714"/>
            <a:ext cx="10915649"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 </a:t>
            </a:r>
            <a:r>
              <a:rPr lang="en-US" sz="3200" b="1" i="0" u="none" strike="noStrike" cap="none">
                <a:solidFill>
                  <a:srgbClr val="18579B"/>
                </a:solidFill>
                <a:latin typeface="Source Sans Pro"/>
                <a:ea typeface="Source Sans Pro"/>
                <a:cs typeface="Source Sans Pro"/>
                <a:sym typeface="Source Sans Pro"/>
              </a:rPr>
              <a:t>– Ball Called “OUT” </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p:txBody>
      </p:sp>
      <p:sp>
        <p:nvSpPr>
          <p:cNvPr id="1955" name="Google Shape;1955;p257"/>
          <p:cNvSpPr txBox="1"/>
          <p:nvPr/>
        </p:nvSpPr>
        <p:spPr>
          <a:xfrm>
            <a:off x="-516714" y="6291007"/>
            <a:ext cx="11985897" cy="5232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2000"/>
              <a:buFont typeface="Source Sans Pro"/>
              <a:buNone/>
            </a:pPr>
            <a:r>
              <a:rPr lang="en-US" sz="2000" b="1" i="0" u="none" strike="noStrike" cap="none">
                <a:solidFill>
                  <a:srgbClr val="000000"/>
                </a:solidFill>
                <a:latin typeface="Source Sans Pro"/>
                <a:ea typeface="Source Sans Pro"/>
                <a:cs typeface="Source Sans Pro"/>
                <a:sym typeface="Source Sans Pro"/>
              </a:rPr>
              <a:t>               </a:t>
            </a:r>
            <a:r>
              <a:rPr lang="en-US" sz="2000" b="1" i="0" u="none" strike="noStrike" cap="none">
                <a:solidFill>
                  <a:srgbClr val="18579B"/>
                </a:solidFill>
                <a:latin typeface="Source Sans Pro"/>
                <a:ea typeface="Source Sans Pro"/>
                <a:cs typeface="Source Sans Pro"/>
                <a:sym typeface="Source Sans Pro"/>
              </a:rPr>
              <a:t> </a:t>
            </a:r>
            <a:r>
              <a:rPr lang="en-US" sz="2800" b="1" i="0" u="none" strike="noStrike" cap="none">
                <a:solidFill>
                  <a:srgbClr val="18579B"/>
                </a:solidFill>
                <a:latin typeface="Source Sans Pro"/>
                <a:ea typeface="Source Sans Pro"/>
                <a:cs typeface="Source Sans Pro"/>
                <a:sym typeface="Source Sans Pro"/>
              </a:rPr>
              <a:t>Line Judge/Referee Criteria for Making Line Calls (Rule 6.C)</a:t>
            </a:r>
            <a:endParaRPr/>
          </a:p>
        </p:txBody>
      </p:sp>
      <p:sp>
        <p:nvSpPr>
          <p:cNvPr id="1956" name="Google Shape;1956;p25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258"/>
          <p:cNvSpPr txBox="1"/>
          <p:nvPr/>
        </p:nvSpPr>
        <p:spPr>
          <a:xfrm>
            <a:off x="914400" y="1"/>
            <a:ext cx="10363199" cy="40011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sp>
        <p:nvSpPr>
          <p:cNvPr id="1962" name="Google Shape;1962;p258"/>
          <p:cNvSpPr txBox="1"/>
          <p:nvPr/>
        </p:nvSpPr>
        <p:spPr>
          <a:xfrm>
            <a:off x="486863" y="0"/>
            <a:ext cx="10915649"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 </a:t>
            </a:r>
            <a:r>
              <a:rPr lang="en-US" sz="3200" b="1" i="0" u="none" strike="noStrike" cap="none">
                <a:solidFill>
                  <a:srgbClr val="18579B"/>
                </a:solidFill>
                <a:latin typeface="Source Sans Pro"/>
                <a:ea typeface="Source Sans Pro"/>
                <a:cs typeface="Source Sans Pro"/>
                <a:sym typeface="Source Sans Pro"/>
              </a:rPr>
              <a:t>– Ball Called “OUT” </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p:txBody>
      </p:sp>
      <p:sp>
        <p:nvSpPr>
          <p:cNvPr id="1963" name="Google Shape;1963;p258"/>
          <p:cNvSpPr txBox="1"/>
          <p:nvPr/>
        </p:nvSpPr>
        <p:spPr>
          <a:xfrm>
            <a:off x="-516714" y="6291007"/>
            <a:ext cx="11985897" cy="5232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0000"/>
              </a:buClr>
              <a:buSzPts val="2000"/>
              <a:buFont typeface="Source Sans Pro"/>
              <a:buNone/>
            </a:pPr>
            <a:r>
              <a:rPr lang="en-US" sz="2000" b="1" i="1" u="none" strike="noStrike" cap="none">
                <a:solidFill>
                  <a:srgbClr val="FF0000"/>
                </a:solidFill>
                <a:latin typeface="Source Sans Pro"/>
                <a:ea typeface="Source Sans Pro"/>
                <a:cs typeface="Source Sans Pro"/>
                <a:sym typeface="Source Sans Pro"/>
              </a:rPr>
              <a:t>                </a:t>
            </a:r>
            <a:r>
              <a:rPr lang="en-US" sz="2800" b="1" i="1" u="none" strike="noStrike" cap="none">
                <a:solidFill>
                  <a:srgbClr val="FF0000"/>
                </a:solidFill>
                <a:latin typeface="Source Sans Pro"/>
                <a:ea typeface="Source Sans Pro"/>
                <a:cs typeface="Source Sans Pro"/>
                <a:sym typeface="Source Sans Pro"/>
              </a:rPr>
              <a:t>Line Judge/Referee Criteria for Making Line Calls (Rule 6.C)</a:t>
            </a:r>
            <a:endParaRPr/>
          </a:p>
        </p:txBody>
      </p:sp>
      <p:pic>
        <p:nvPicPr>
          <p:cNvPr id="1964" name="Google Shape;1964;p258"/>
          <p:cNvPicPr preferRelativeResize="0"/>
          <p:nvPr/>
        </p:nvPicPr>
        <p:blipFill rotWithShape="1">
          <a:blip r:embed="rId3">
            <a:alphaModFix/>
          </a:blip>
          <a:srcRect/>
          <a:stretch/>
        </p:blipFill>
        <p:spPr>
          <a:xfrm>
            <a:off x="2664822" y="615907"/>
            <a:ext cx="6142215" cy="5675100"/>
          </a:xfrm>
          <a:prstGeom prst="rect">
            <a:avLst/>
          </a:prstGeom>
          <a:noFill/>
          <a:ln>
            <a:noFill/>
          </a:ln>
        </p:spPr>
      </p:pic>
      <p:sp>
        <p:nvSpPr>
          <p:cNvPr id="1965" name="Google Shape;1965;p25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259"/>
          <p:cNvSpPr txBox="1"/>
          <p:nvPr/>
        </p:nvSpPr>
        <p:spPr>
          <a:xfrm>
            <a:off x="914400" y="1"/>
            <a:ext cx="10363199" cy="40011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sp>
        <p:nvSpPr>
          <p:cNvPr id="1971" name="Google Shape;1971;p259"/>
          <p:cNvSpPr txBox="1"/>
          <p:nvPr/>
        </p:nvSpPr>
        <p:spPr>
          <a:xfrm>
            <a:off x="486863" y="0"/>
            <a:ext cx="10915649" cy="153888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 </a:t>
            </a:r>
            <a:r>
              <a:rPr lang="en-US" sz="3200" b="1" i="0" u="none" strike="noStrike" cap="none">
                <a:solidFill>
                  <a:srgbClr val="18579B"/>
                </a:solidFill>
                <a:latin typeface="Source Sans Pro"/>
                <a:ea typeface="Source Sans Pro"/>
                <a:cs typeface="Source Sans Pro"/>
                <a:sym typeface="Source Sans Pro"/>
              </a:rPr>
              <a:t>– Ball Called “OUT”</a:t>
            </a:r>
            <a:endParaRPr/>
          </a:p>
          <a:p>
            <a:pPr marL="0" marR="0" lvl="0" indent="0" algn="ctr" rtl="0">
              <a:lnSpc>
                <a:spcPct val="100000"/>
              </a:lnSpc>
              <a:spcBef>
                <a:spcPts val="0"/>
              </a:spcBef>
              <a:spcAft>
                <a:spcPts val="0"/>
              </a:spcAft>
              <a:buClr>
                <a:srgbClr val="18579B"/>
              </a:buClr>
              <a:buSzPts val="2400"/>
              <a:buFont typeface="Source Sans Pro"/>
              <a:buNone/>
            </a:pPr>
            <a:r>
              <a:rPr lang="en-US" sz="2400" b="1" i="0" u="none" strike="noStrike" cap="none">
                <a:solidFill>
                  <a:srgbClr val="18579B"/>
                </a:solidFill>
                <a:latin typeface="Source Sans Pro"/>
                <a:ea typeface="Source Sans Pro"/>
                <a:cs typeface="Source Sans Pro"/>
                <a:sym typeface="Source Sans Pro"/>
              </a:rPr>
              <a:t>Barrett Kincheloe – Pickleball Kitchen </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p:txBody>
      </p:sp>
      <p:sp>
        <p:nvSpPr>
          <p:cNvPr id="1972" name="Google Shape;1972;p25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72</a:t>
            </a:fld>
            <a:endParaRPr/>
          </a:p>
        </p:txBody>
      </p:sp>
      <p:pic>
        <p:nvPicPr>
          <p:cNvPr id="1973" name="Google Shape;1973;p259" title="How line calls work in pickleball - tips, tactics and more"/>
          <p:cNvPicPr preferRelativeResize="0"/>
          <p:nvPr/>
        </p:nvPicPr>
        <p:blipFill rotWithShape="1">
          <a:blip r:embed="rId3">
            <a:alphaModFix/>
          </a:blip>
          <a:srcRect/>
          <a:stretch/>
        </p:blipFill>
        <p:spPr>
          <a:xfrm>
            <a:off x="1538255" y="1087990"/>
            <a:ext cx="9115488" cy="5150250"/>
          </a:xfrm>
          <a:prstGeom prst="rect">
            <a:avLst/>
          </a:prstGeom>
          <a:noFill/>
          <a:ln>
            <a:noFill/>
          </a:ln>
        </p:spPr>
      </p:pic>
      <p:sp>
        <p:nvSpPr>
          <p:cNvPr id="1974" name="Google Shape;1974;p259"/>
          <p:cNvSpPr txBox="1"/>
          <p:nvPr/>
        </p:nvSpPr>
        <p:spPr>
          <a:xfrm>
            <a:off x="4037488" y="6238240"/>
            <a:ext cx="4859663" cy="36933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r>
              <a:rPr lang="en-US" sz="1800" b="1" i="1" u="none" strike="noStrike" cap="none">
                <a:solidFill>
                  <a:srgbClr val="18579B"/>
                </a:solidFill>
                <a:latin typeface="Source Sans Pro"/>
                <a:ea typeface="Source Sans Pro"/>
                <a:cs typeface="Source Sans Pro"/>
                <a:sym typeface="Source Sans Pro"/>
              </a:rPr>
              <a:t>(Time stamp: from start then at stop 2:52)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3"/>
                                        </p:tgtEl>
                                        <p:attrNameLst>
                                          <p:attrName>style.visibility</p:attrName>
                                        </p:attrNameLst>
                                      </p:cBhvr>
                                      <p:to>
                                        <p:strVal val="visible"/>
                                      </p:to>
                                    </p:set>
                                    <p:animEffect transition="in" filter="fade">
                                      <p:cBhvr>
                                        <p:cTn id="7" dur="1"/>
                                        <p:tgtEl>
                                          <p:spTgt spid="1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260"/>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980" name="Google Shape;1980;p260"/>
          <p:cNvSpPr txBox="1"/>
          <p:nvPr/>
        </p:nvSpPr>
        <p:spPr>
          <a:xfrm>
            <a:off x="216932" y="-68443"/>
            <a:ext cx="11644922"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1" u="none" strike="noStrike" cap="none">
                <a:solidFill>
                  <a:srgbClr val="18579B"/>
                </a:solidFill>
                <a:latin typeface="Source Sans Pro"/>
                <a:ea typeface="Source Sans Pro"/>
                <a:cs typeface="Source Sans Pro"/>
                <a:sym typeface="Source Sans Pro"/>
              </a:rPr>
              <a:t>Working With Line Judges</a:t>
            </a:r>
            <a:endParaRPr/>
          </a:p>
          <a:p>
            <a:pPr marL="0" marR="0" lvl="0" indent="0" algn="ctr" rtl="0">
              <a:lnSpc>
                <a:spcPct val="100000"/>
              </a:lnSpc>
              <a:spcBef>
                <a:spcPts val="0"/>
              </a:spcBef>
              <a:spcAft>
                <a:spcPts val="0"/>
              </a:spcAft>
              <a:buClr>
                <a:srgbClr val="18579B"/>
              </a:buClr>
              <a:buSzPts val="4000"/>
              <a:buFont typeface="Source Sans Pro"/>
              <a:buNone/>
            </a:pPr>
            <a:r>
              <a:rPr lang="en-US" sz="4000" b="1" i="1" u="none" strike="noStrike" cap="none">
                <a:solidFill>
                  <a:srgbClr val="18579B"/>
                </a:solidFill>
                <a:latin typeface="Source Sans Pro"/>
                <a:ea typeface="Source Sans Pro"/>
                <a:cs typeface="Source Sans Pro"/>
                <a:sym typeface="Source Sans Pro"/>
              </a:rPr>
              <a:t>“perceptual mislocalization”</a:t>
            </a:r>
            <a:endParaRPr sz="4000" b="0" i="1" u="none" strike="noStrike" cap="none">
              <a:solidFill>
                <a:srgbClr val="000000"/>
              </a:solidFill>
              <a:latin typeface="Source Sans Pro"/>
              <a:ea typeface="Source Sans Pro"/>
              <a:cs typeface="Source Sans Pro"/>
              <a:sym typeface="Source Sans Pro"/>
            </a:endParaRPr>
          </a:p>
        </p:txBody>
      </p:sp>
      <p:sp>
        <p:nvSpPr>
          <p:cNvPr id="1981" name="Google Shape;1981;p260"/>
          <p:cNvSpPr txBox="1"/>
          <p:nvPr/>
        </p:nvSpPr>
        <p:spPr>
          <a:xfrm>
            <a:off x="173892" y="1254996"/>
            <a:ext cx="11844216" cy="5293757"/>
          </a:xfrm>
          <a:prstGeom prst="rect">
            <a:avLst/>
          </a:prstGeom>
          <a:noFill/>
          <a:ln>
            <a:noFill/>
          </a:ln>
        </p:spPr>
        <p:txBody>
          <a:bodyPr spcFirstLastPara="1" wrap="square" lIns="91425" tIns="45700" rIns="91425" bIns="45700" anchor="t" anchorCtr="0">
            <a:spAutoFit/>
          </a:bodyPr>
          <a:lstStyle/>
          <a:p>
            <a:pPr marL="571500" marR="0" lvl="0" indent="-571500" algn="l" rtl="0">
              <a:lnSpc>
                <a:spcPct val="100000"/>
              </a:lnSpc>
              <a:spcBef>
                <a:spcPts val="0"/>
              </a:spcBef>
              <a:spcAft>
                <a:spcPts val="0"/>
              </a:spcAft>
              <a:buClr>
                <a:srgbClr val="18579B"/>
              </a:buClr>
              <a:buSzPts val="2200"/>
              <a:buFont typeface="Arial"/>
              <a:buChar char="•"/>
            </a:pPr>
            <a:r>
              <a:rPr lang="en-US" sz="2200" b="0" i="0" u="none" strike="noStrike" cap="none">
                <a:solidFill>
                  <a:srgbClr val="18579B"/>
                </a:solidFill>
                <a:latin typeface="Source Sans Pro"/>
                <a:ea typeface="Source Sans Pro"/>
                <a:cs typeface="Source Sans Pro"/>
                <a:sym typeface="Source Sans Pro"/>
              </a:rPr>
              <a:t>Inherent eye/brain delay that causes us to </a:t>
            </a:r>
            <a:r>
              <a:rPr lang="en-US" sz="2200" b="0" i="0" u="none" strike="noStrike" cap="none">
                <a:solidFill>
                  <a:srgbClr val="FF0000"/>
                </a:solidFill>
                <a:latin typeface="Source Sans Pro"/>
                <a:ea typeface="Source Sans Pro"/>
                <a:cs typeface="Source Sans Pro"/>
                <a:sym typeface="Source Sans Pro"/>
              </a:rPr>
              <a:t>overshoot high speed</a:t>
            </a:r>
            <a:endParaRPr/>
          </a:p>
          <a:p>
            <a:pPr marL="571500" marR="0" lvl="0" indent="-508000" algn="l" rtl="0">
              <a:lnSpc>
                <a:spcPct val="100000"/>
              </a:lnSpc>
              <a:spcBef>
                <a:spcPts val="0"/>
              </a:spcBef>
              <a:spcAft>
                <a:spcPts val="0"/>
              </a:spcAft>
              <a:buClr>
                <a:srgbClr val="000000"/>
              </a:buClr>
              <a:buSzPts val="1000"/>
              <a:buFont typeface="Arial"/>
              <a:buNone/>
            </a:pPr>
            <a:endParaRPr sz="1000" b="0" i="0" u="none" strike="noStrike" cap="none">
              <a:solidFill>
                <a:srgbClr val="18579B"/>
              </a:solidFill>
              <a:latin typeface="Source Sans Pro"/>
              <a:ea typeface="Source Sans Pro"/>
              <a:cs typeface="Source Sans Pro"/>
              <a:sym typeface="Source Sans Pro"/>
            </a:endParaRPr>
          </a:p>
          <a:p>
            <a:pPr marL="571500" marR="0" lvl="0" indent="-571500" algn="l" rtl="0">
              <a:lnSpc>
                <a:spcPct val="100000"/>
              </a:lnSpc>
              <a:spcBef>
                <a:spcPts val="0"/>
              </a:spcBef>
              <a:spcAft>
                <a:spcPts val="0"/>
              </a:spcAft>
              <a:buClr>
                <a:srgbClr val="18579B"/>
              </a:buClr>
              <a:buSzPts val="2200"/>
              <a:buFont typeface="Arial"/>
              <a:buChar char="•"/>
            </a:pPr>
            <a:r>
              <a:rPr lang="en-US" sz="2200" b="0" i="1" u="none" strike="noStrike" cap="none">
                <a:solidFill>
                  <a:srgbClr val="18579B"/>
                </a:solidFill>
                <a:latin typeface="Source Sans Pro"/>
                <a:ea typeface="Source Sans Pro"/>
                <a:cs typeface="Source Sans Pro"/>
                <a:sym typeface="Source Sans Pro"/>
              </a:rPr>
              <a:t>UC Davis Center for Mind &amp; Brain Study </a:t>
            </a:r>
            <a:r>
              <a:rPr lang="en-US" sz="2200" b="0" i="0" u="none" strike="noStrike" cap="none">
                <a:solidFill>
                  <a:srgbClr val="18579B"/>
                </a:solidFill>
                <a:latin typeface="Source Sans Pro"/>
                <a:ea typeface="Source Sans Pro"/>
                <a:cs typeface="Source Sans Pro"/>
                <a:sym typeface="Source Sans Pro"/>
              </a:rPr>
              <a:t>– David Whitney (Associate Professor of Psychology)</a:t>
            </a:r>
            <a:endParaRPr/>
          </a:p>
          <a:p>
            <a:pPr marL="571500" marR="0" lvl="0" indent="-508000" algn="l" rtl="0">
              <a:lnSpc>
                <a:spcPct val="100000"/>
              </a:lnSpc>
              <a:spcBef>
                <a:spcPts val="0"/>
              </a:spcBef>
              <a:spcAft>
                <a:spcPts val="0"/>
              </a:spcAft>
              <a:buClr>
                <a:srgbClr val="000000"/>
              </a:buClr>
              <a:buSzPts val="1000"/>
              <a:buFont typeface="Arial"/>
              <a:buNone/>
            </a:pPr>
            <a:endParaRPr sz="1000" b="0" i="0" u="none" strike="noStrike" cap="none">
              <a:solidFill>
                <a:srgbClr val="18579B"/>
              </a:solidFill>
              <a:latin typeface="Source Sans Pro"/>
              <a:ea typeface="Source Sans Pro"/>
              <a:cs typeface="Source Sans Pro"/>
              <a:sym typeface="Source Sans Pro"/>
            </a:endParaRPr>
          </a:p>
          <a:p>
            <a:pPr marL="571500" marR="0" lvl="0" indent="-571500" algn="l" rtl="0">
              <a:lnSpc>
                <a:spcPct val="100000"/>
              </a:lnSpc>
              <a:spcBef>
                <a:spcPts val="0"/>
              </a:spcBef>
              <a:spcAft>
                <a:spcPts val="0"/>
              </a:spcAft>
              <a:buClr>
                <a:srgbClr val="18579B"/>
              </a:buClr>
              <a:buSzPts val="2200"/>
              <a:buFont typeface="Arial"/>
              <a:buChar char="•"/>
            </a:pPr>
            <a:r>
              <a:rPr lang="en-US" sz="2200" b="0" i="0" u="none" strike="noStrike" cap="none">
                <a:solidFill>
                  <a:srgbClr val="18579B"/>
                </a:solidFill>
                <a:latin typeface="Source Sans Pro"/>
                <a:ea typeface="Source Sans Pro"/>
                <a:cs typeface="Source Sans Pro"/>
                <a:sym typeface="Source Sans Pro"/>
              </a:rPr>
              <a:t>A pickleball travels faster that humans’ eyes and brains can precisely track them.   It bounces and this unpredictable change causes </a:t>
            </a:r>
            <a:r>
              <a:rPr lang="en-US" sz="2200" b="0" i="0" u="none" strike="noStrike" cap="none">
                <a:solidFill>
                  <a:srgbClr val="FF0000"/>
                </a:solidFill>
                <a:latin typeface="Source Sans Pro"/>
                <a:ea typeface="Source Sans Pro"/>
                <a:cs typeface="Source Sans Pro"/>
                <a:sym typeface="Source Sans Pro"/>
              </a:rPr>
              <a:t>our visual system to make a slight error</a:t>
            </a:r>
            <a:r>
              <a:rPr lang="en-US" sz="2200" b="0" i="0" u="none" strike="noStrike" cap="none">
                <a:solidFill>
                  <a:srgbClr val="18579B"/>
                </a:solidFill>
                <a:latin typeface="Source Sans Pro"/>
                <a:ea typeface="Source Sans Pro"/>
                <a:cs typeface="Source Sans Pro"/>
                <a:sym typeface="Source Sans Pro"/>
              </a:rPr>
              <a:t> – the position where the ball bounces appears </a:t>
            </a:r>
            <a:r>
              <a:rPr lang="en-US" sz="2200" b="0" i="0" u="none" strike="noStrike" cap="none">
                <a:solidFill>
                  <a:srgbClr val="FF0000"/>
                </a:solidFill>
                <a:latin typeface="Source Sans Pro"/>
                <a:ea typeface="Source Sans Pro"/>
                <a:cs typeface="Source Sans Pro"/>
                <a:sym typeface="Source Sans Pro"/>
              </a:rPr>
              <a:t>shifted in the direction of motion</a:t>
            </a:r>
            <a:r>
              <a:rPr lang="en-US" sz="2200" b="0" i="0" u="none" strike="noStrike" cap="none">
                <a:solidFill>
                  <a:srgbClr val="18579B"/>
                </a:solidFill>
                <a:latin typeface="Source Sans Pro"/>
                <a:ea typeface="Source Sans Pro"/>
                <a:cs typeface="Source Sans Pro"/>
                <a:sym typeface="Source Sans Pro"/>
              </a:rPr>
              <a:t> – “in” balls are often called “out” - </a:t>
            </a:r>
            <a:endParaRPr/>
          </a:p>
          <a:p>
            <a:pPr marL="571500" marR="0" lvl="0" indent="-508000" algn="l" rtl="0">
              <a:lnSpc>
                <a:spcPct val="100000"/>
              </a:lnSpc>
              <a:spcBef>
                <a:spcPts val="0"/>
              </a:spcBef>
              <a:spcAft>
                <a:spcPts val="0"/>
              </a:spcAft>
              <a:buClr>
                <a:srgbClr val="000000"/>
              </a:buClr>
              <a:buSzPts val="1000"/>
              <a:buFont typeface="Arial"/>
              <a:buNone/>
            </a:pPr>
            <a:endParaRPr sz="1000" b="0" i="0" u="none" strike="noStrike" cap="none">
              <a:solidFill>
                <a:srgbClr val="18579B"/>
              </a:solidFill>
              <a:latin typeface="Source Sans Pro"/>
              <a:ea typeface="Source Sans Pro"/>
              <a:cs typeface="Source Sans Pro"/>
              <a:sym typeface="Source Sans Pro"/>
            </a:endParaRPr>
          </a:p>
          <a:p>
            <a:pPr marL="571500" marR="0" lvl="0" indent="-571500" algn="l" rtl="0">
              <a:lnSpc>
                <a:spcPct val="100000"/>
              </a:lnSpc>
              <a:spcBef>
                <a:spcPts val="0"/>
              </a:spcBef>
              <a:spcAft>
                <a:spcPts val="0"/>
              </a:spcAft>
              <a:buClr>
                <a:srgbClr val="18579B"/>
              </a:buClr>
              <a:buSzPts val="2200"/>
              <a:buFont typeface="Arial"/>
              <a:buChar char="•"/>
            </a:pPr>
            <a:r>
              <a:rPr lang="en-US" sz="2200" b="0" i="0" u="none" strike="noStrike" cap="none">
                <a:solidFill>
                  <a:srgbClr val="18579B"/>
                </a:solidFill>
                <a:latin typeface="Source Sans Pro"/>
                <a:ea typeface="Source Sans Pro"/>
                <a:cs typeface="Source Sans Pro"/>
                <a:sym typeface="Source Sans Pro"/>
              </a:rPr>
              <a:t>We tend to overshoot an object’s actual location and think it traveled slightly farther that it truly did</a:t>
            </a:r>
            <a:endParaRPr/>
          </a:p>
          <a:p>
            <a:pPr marL="571500" marR="0" lvl="0" indent="-431800" algn="l" rtl="0">
              <a:lnSpc>
                <a:spcPct val="100000"/>
              </a:lnSpc>
              <a:spcBef>
                <a:spcPts val="0"/>
              </a:spcBef>
              <a:spcAft>
                <a:spcPts val="0"/>
              </a:spcAft>
              <a:buClr>
                <a:srgbClr val="000000"/>
              </a:buClr>
              <a:buSzPts val="2200"/>
              <a:buFont typeface="Arial"/>
              <a:buNone/>
            </a:pPr>
            <a:endParaRPr sz="2200" b="0" i="0" u="none" strike="noStrike" cap="none">
              <a:solidFill>
                <a:srgbClr val="18579B"/>
              </a:solidFill>
              <a:latin typeface="Source Sans Pro"/>
              <a:ea typeface="Source Sans Pro"/>
              <a:cs typeface="Source Sans Pro"/>
              <a:sym typeface="Source Sans Pro"/>
            </a:endParaRPr>
          </a:p>
          <a:p>
            <a:pPr marL="571500" marR="0" lvl="0" indent="-571500" algn="l" rtl="0">
              <a:lnSpc>
                <a:spcPct val="100000"/>
              </a:lnSpc>
              <a:spcBef>
                <a:spcPts val="0"/>
              </a:spcBef>
              <a:spcAft>
                <a:spcPts val="0"/>
              </a:spcAft>
              <a:buClr>
                <a:srgbClr val="18579B"/>
              </a:buClr>
              <a:buSzPts val="2200"/>
              <a:buFont typeface="Arial"/>
              <a:buChar char="•"/>
            </a:pPr>
            <a:r>
              <a:rPr lang="en-US" sz="2200" b="0" i="0" u="none" strike="noStrike" cap="none">
                <a:solidFill>
                  <a:srgbClr val="18579B"/>
                </a:solidFill>
                <a:latin typeface="Source Sans Pro"/>
                <a:ea typeface="Source Sans Pro"/>
                <a:cs typeface="Source Sans Pro"/>
                <a:sym typeface="Source Sans Pro"/>
              </a:rPr>
              <a:t>USTA</a:t>
            </a:r>
            <a:endParaRPr/>
          </a:p>
          <a:p>
            <a:pPr marL="0" marR="0" lvl="2" indent="0" algn="l" rtl="0">
              <a:lnSpc>
                <a:spcPct val="100000"/>
              </a:lnSpc>
              <a:spcBef>
                <a:spcPts val="0"/>
              </a:spcBef>
              <a:spcAft>
                <a:spcPts val="0"/>
              </a:spcAft>
              <a:buClr>
                <a:srgbClr val="18579B"/>
              </a:buClr>
              <a:buSzPts val="2200"/>
              <a:buFont typeface="Source Sans Pro"/>
              <a:buNone/>
            </a:pPr>
            <a:r>
              <a:rPr lang="en-US" sz="2200" b="0" i="0" u="none" strike="noStrike" cap="none">
                <a:solidFill>
                  <a:srgbClr val="18579B"/>
                </a:solidFill>
                <a:latin typeface="Source Sans Pro"/>
                <a:ea typeface="Source Sans Pro"/>
                <a:cs typeface="Source Sans Pro"/>
                <a:sym typeface="Source Sans Pro"/>
              </a:rPr>
              <a:t>		- focus your eyes on the </a:t>
            </a:r>
            <a:r>
              <a:rPr lang="en-US" sz="2200" b="0" i="0" u="none" strike="noStrike" cap="none">
                <a:solidFill>
                  <a:srgbClr val="FF0000"/>
                </a:solidFill>
                <a:latin typeface="Source Sans Pro"/>
                <a:ea typeface="Source Sans Pro"/>
                <a:cs typeface="Source Sans Pro"/>
                <a:sym typeface="Source Sans Pro"/>
              </a:rPr>
              <a:t>portion of the line where the ball will land rather </a:t>
            </a:r>
            <a:r>
              <a:rPr lang="en-US" sz="2200" b="0" i="0" u="none" strike="noStrike" cap="none">
                <a:solidFill>
                  <a:srgbClr val="18579B"/>
                </a:solidFill>
                <a:latin typeface="Source Sans Pro"/>
                <a:ea typeface="Source Sans Pro"/>
                <a:cs typeface="Source Sans Pro"/>
                <a:sym typeface="Source Sans Pro"/>
              </a:rPr>
              <a:t>than</a:t>
            </a:r>
            <a:endParaRPr/>
          </a:p>
          <a:p>
            <a:pPr marL="0" marR="0" lvl="2" indent="0" algn="l" rtl="0">
              <a:lnSpc>
                <a:spcPct val="100000"/>
              </a:lnSpc>
              <a:spcBef>
                <a:spcPts val="0"/>
              </a:spcBef>
              <a:spcAft>
                <a:spcPts val="0"/>
              </a:spcAft>
              <a:buClr>
                <a:srgbClr val="18579B"/>
              </a:buClr>
              <a:buSzPts val="2200"/>
              <a:buFont typeface="Source Sans Pro"/>
              <a:buNone/>
            </a:pPr>
            <a:r>
              <a:rPr lang="en-US" sz="2200" b="0" i="0" u="none" strike="noStrike" cap="none">
                <a:solidFill>
                  <a:srgbClr val="18579B"/>
                </a:solidFill>
                <a:latin typeface="Source Sans Pro"/>
                <a:ea typeface="Source Sans Pro"/>
                <a:cs typeface="Source Sans Pro"/>
                <a:sym typeface="Source Sans Pro"/>
              </a:rPr>
              <a:t>		  attempt to track the ball in flight – </a:t>
            </a:r>
            <a:r>
              <a:rPr lang="en-US" sz="2200" b="0" i="0" u="none" strike="noStrike" cap="none">
                <a:solidFill>
                  <a:srgbClr val="FF0000"/>
                </a:solidFill>
                <a:latin typeface="Source Sans Pro"/>
                <a:ea typeface="Source Sans Pro"/>
                <a:cs typeface="Source Sans Pro"/>
                <a:sym typeface="Source Sans Pro"/>
              </a:rPr>
              <a:t>yes, </a:t>
            </a:r>
            <a:r>
              <a:rPr lang="en-US" sz="2200" b="0" i="0" u="none" strike="noStrike" cap="none">
                <a:solidFill>
                  <a:srgbClr val="18579B"/>
                </a:solidFill>
                <a:latin typeface="Source Sans Pro"/>
                <a:ea typeface="Source Sans Pro"/>
                <a:cs typeface="Source Sans Pro"/>
                <a:sym typeface="Source Sans Pro"/>
              </a:rPr>
              <a:t>“take your eye off the ball”!</a:t>
            </a:r>
            <a:endParaRPr/>
          </a:p>
          <a:p>
            <a:pPr marL="0" marR="0" lvl="2" indent="0" algn="l" rtl="0">
              <a:lnSpc>
                <a:spcPct val="100000"/>
              </a:lnSpc>
              <a:spcBef>
                <a:spcPts val="0"/>
              </a:spcBef>
              <a:spcAft>
                <a:spcPts val="0"/>
              </a:spcAft>
              <a:buClr>
                <a:srgbClr val="18579B"/>
              </a:buClr>
              <a:buSzPts val="2200"/>
              <a:buFont typeface="Source Sans Pro"/>
              <a:buNone/>
            </a:pPr>
            <a:r>
              <a:rPr lang="en-US" sz="2200" b="0" i="0" u="none" strike="noStrike" cap="none">
                <a:solidFill>
                  <a:srgbClr val="18579B"/>
                </a:solidFill>
                <a:latin typeface="Source Sans Pro"/>
                <a:ea typeface="Source Sans Pro"/>
                <a:cs typeface="Source Sans Pro"/>
                <a:sym typeface="Source Sans Pro"/>
              </a:rPr>
              <a:t>		- get your </a:t>
            </a:r>
            <a:r>
              <a:rPr lang="en-US" sz="2200" b="0" i="0" u="none" strike="noStrike" cap="none">
                <a:solidFill>
                  <a:srgbClr val="FF0000"/>
                </a:solidFill>
                <a:latin typeface="Source Sans Pro"/>
                <a:ea typeface="Source Sans Pro"/>
                <a:cs typeface="Source Sans Pro"/>
                <a:sym typeface="Source Sans Pro"/>
              </a:rPr>
              <a:t>eyes to the spot </a:t>
            </a:r>
            <a:r>
              <a:rPr lang="en-US" sz="2200" b="0" i="0" u="none" strike="noStrike" cap="none">
                <a:solidFill>
                  <a:srgbClr val="18579B"/>
                </a:solidFill>
                <a:latin typeface="Source Sans Pro"/>
                <a:ea typeface="Source Sans Pro"/>
                <a:cs typeface="Source Sans Pro"/>
                <a:sym typeface="Source Sans Pro"/>
              </a:rPr>
              <a:t>well before the ball bounces</a:t>
            </a:r>
            <a:endParaRPr/>
          </a:p>
        </p:txBody>
      </p:sp>
      <p:sp>
        <p:nvSpPr>
          <p:cNvPr id="1982" name="Google Shape;1982;p26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261"/>
          <p:cNvSpPr txBox="1"/>
          <p:nvPr/>
        </p:nvSpPr>
        <p:spPr>
          <a:xfrm>
            <a:off x="1295399" y="543020"/>
            <a:ext cx="9677401" cy="63709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a:t>
            </a:r>
            <a:endParaRP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Ball Called “OUT”:</a:t>
            </a:r>
            <a:endParaRPr/>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a:solidFill>
                <a:srgbClr val="000000"/>
              </a:solidFill>
              <a:latin typeface="Calibri"/>
              <a:ea typeface="Calibri"/>
              <a:cs typeface="Calibri"/>
              <a:sym typeface="Calibri"/>
            </a:endParaRPr>
          </a:p>
          <a:p>
            <a:pPr marL="1028700" marR="0" lvl="8" indent="-5715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Call “OUT” </a:t>
            </a:r>
            <a:r>
              <a:rPr lang="en-US" sz="3600" b="0" i="0" u="none" strike="noStrike" cap="none">
                <a:solidFill>
                  <a:srgbClr val="FF0000"/>
                </a:solidFill>
                <a:latin typeface="Calibri"/>
                <a:ea typeface="Calibri"/>
                <a:cs typeface="Calibri"/>
                <a:sym typeface="Calibri"/>
              </a:rPr>
              <a:t>loudly &amp; clearly </a:t>
            </a:r>
            <a:r>
              <a:rPr lang="en-US" sz="3600" b="0" i="0" u="none" strike="noStrike" cap="none">
                <a:solidFill>
                  <a:srgbClr val="18579B"/>
                </a:solidFill>
                <a:latin typeface="Calibri"/>
                <a:ea typeface="Calibri"/>
                <a:cs typeface="Calibri"/>
                <a:sym typeface="Calibri"/>
              </a:rPr>
              <a:t>to </a:t>
            </a:r>
            <a:endParaRPr/>
          </a:p>
          <a:p>
            <a:pPr marL="457200" marR="0" lvl="8"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stop lay</a:t>
            </a:r>
            <a:endParaRPr sz="3600" b="0" i="0" u="none" strike="noStrike" cap="none">
              <a:solidFill>
                <a:srgbClr val="000000"/>
              </a:solidFill>
              <a:latin typeface="Calibri"/>
              <a:ea typeface="Calibri"/>
              <a:cs typeface="Calibri"/>
              <a:sym typeface="Calibri"/>
            </a:endParaRPr>
          </a:p>
          <a:p>
            <a:pPr marL="1028700" marR="0" lvl="8" indent="-419100" algn="l" rtl="0">
              <a:lnSpc>
                <a:spcPct val="100000"/>
              </a:lnSpc>
              <a:spcBef>
                <a:spcPts val="0"/>
              </a:spcBef>
              <a:spcAft>
                <a:spcPts val="0"/>
              </a:spcAft>
              <a:buClr>
                <a:srgbClr val="18579B"/>
              </a:buClr>
              <a:buSzPts val="2400"/>
              <a:buFont typeface="Arial"/>
              <a:buNone/>
            </a:pPr>
            <a:endParaRPr sz="2400" b="0" i="0" u="none" strike="noStrike" cap="none">
              <a:solidFill>
                <a:srgbClr val="000000"/>
              </a:solidFill>
              <a:latin typeface="Calibri"/>
              <a:ea typeface="Calibri"/>
              <a:cs typeface="Calibri"/>
              <a:sym typeface="Calibri"/>
            </a:endParaRPr>
          </a:p>
          <a:p>
            <a:pPr marL="1028700" marR="0" lvl="8" indent="-5715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Arm should be raised in the </a:t>
            </a:r>
            <a:endParaRPr/>
          </a:p>
          <a:p>
            <a:pPr marL="457200" marR="0" lvl="8"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direction of the out ball </a:t>
            </a:r>
            <a:r>
              <a:rPr lang="en-US" sz="3600" b="0" i="0" u="none" strike="noStrike" cap="none">
                <a:solidFill>
                  <a:srgbClr val="18579B"/>
                </a:solidFill>
                <a:latin typeface="Calibri"/>
                <a:ea typeface="Calibri"/>
                <a:cs typeface="Calibri"/>
                <a:sym typeface="Calibri"/>
              </a:rPr>
              <a:t>(45°-90°)</a:t>
            </a:r>
            <a:endParaRPr sz="4000" b="1" i="0" u="none" strike="noStrike" cap="none">
              <a:solidFill>
                <a:srgbClr val="000000"/>
              </a:solidFill>
              <a:latin typeface="Calibri"/>
              <a:ea typeface="Calibri"/>
              <a:cs typeface="Calibri"/>
              <a:sym typeface="Calibri"/>
            </a:endParaRPr>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a:solidFill>
                <a:srgbClr val="000000"/>
              </a:solidFill>
              <a:latin typeface="Calibri"/>
              <a:ea typeface="Calibri"/>
              <a:cs typeface="Calibri"/>
              <a:sym typeface="Calibri"/>
            </a:endParaRPr>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a:solidFill>
                <a:srgbClr val="000000"/>
              </a:solidFill>
              <a:latin typeface="Calibri"/>
              <a:ea typeface="Calibri"/>
              <a:cs typeface="Calibri"/>
              <a:sym typeface="Calibri"/>
            </a:endParaRPr>
          </a:p>
          <a:p>
            <a:pPr marL="1028700" marR="0" lvl="8"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pic>
        <p:nvPicPr>
          <p:cNvPr id="1988" name="Google Shape;1988;p261" descr="Out Signal.png"/>
          <p:cNvPicPr preferRelativeResize="0"/>
          <p:nvPr/>
        </p:nvPicPr>
        <p:blipFill rotWithShape="1">
          <a:blip r:embed="rId3">
            <a:alphaModFix/>
          </a:blip>
          <a:srcRect/>
          <a:stretch/>
        </p:blipFill>
        <p:spPr>
          <a:xfrm>
            <a:off x="8638902" y="1297099"/>
            <a:ext cx="2908664" cy="5235595"/>
          </a:xfrm>
          <a:prstGeom prst="rect">
            <a:avLst/>
          </a:prstGeom>
          <a:noFill/>
          <a:ln>
            <a:noFill/>
          </a:ln>
        </p:spPr>
      </p:pic>
      <p:sp>
        <p:nvSpPr>
          <p:cNvPr id="1989" name="Google Shape;1989;p26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262"/>
          <p:cNvSpPr txBox="1"/>
          <p:nvPr/>
        </p:nvSpPr>
        <p:spPr>
          <a:xfrm>
            <a:off x="1295399" y="334004"/>
            <a:ext cx="9677401" cy="501675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a:t>
            </a:r>
            <a:endParaRP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Ball Cannot be Called “OUT”:</a:t>
            </a:r>
            <a:endParaRPr/>
          </a:p>
          <a:p>
            <a:pPr marL="0" marR="0" lvl="3" indent="13716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14400" marR="0" lvl="2" indent="-914400" algn="l" rtl="0">
              <a:lnSpc>
                <a:spcPct val="100000"/>
              </a:lnSpc>
              <a:spcBef>
                <a:spcPts val="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Visually show “IN” </a:t>
            </a:r>
            <a:r>
              <a:rPr lang="en-US" sz="3600" b="0" i="0" u="none" strike="noStrike" cap="none">
                <a:solidFill>
                  <a:srgbClr val="18579B"/>
                </a:solidFill>
                <a:latin typeface="Calibri"/>
                <a:ea typeface="Calibri"/>
                <a:cs typeface="Calibri"/>
                <a:sym typeface="Calibri"/>
              </a:rPr>
              <a:t>line call </a:t>
            </a:r>
            <a:endParaRPr/>
          </a:p>
          <a:p>
            <a:pPr marL="0" marR="0" lvl="2"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signal - </a:t>
            </a:r>
            <a:r>
              <a:rPr lang="en-US" sz="3200" b="0" i="0" u="none" strike="noStrike" cap="none">
                <a:solidFill>
                  <a:srgbClr val="18579B"/>
                </a:solidFill>
                <a:latin typeface="Calibri"/>
                <a:ea typeface="Calibri"/>
                <a:cs typeface="Calibri"/>
                <a:sym typeface="Calibri"/>
              </a:rPr>
              <a:t>both arms extended </a:t>
            </a:r>
            <a:endParaRPr/>
          </a:p>
          <a:p>
            <a:pPr marL="0" marR="0" lvl="2" indent="0" algn="l" rtl="0">
              <a:lnSpc>
                <a:spcPct val="100000"/>
              </a:lnSpc>
              <a:spcBef>
                <a:spcPts val="0"/>
              </a:spcBef>
              <a:spcAft>
                <a:spcPts val="0"/>
              </a:spcAft>
              <a:buClr>
                <a:srgbClr val="18579B"/>
              </a:buClr>
              <a:buSzPts val="3200"/>
              <a:buFont typeface="Calibri"/>
              <a:buNone/>
            </a:pPr>
            <a:r>
              <a:rPr lang="en-US" sz="3200" b="0" i="0" u="none" strike="noStrike" cap="none">
                <a:solidFill>
                  <a:srgbClr val="18579B"/>
                </a:solidFill>
                <a:latin typeface="Calibri"/>
                <a:ea typeface="Calibri"/>
                <a:cs typeface="Calibri"/>
                <a:sym typeface="Calibri"/>
              </a:rPr>
              <a:t>		forward &amp; downward, one and </a:t>
            </a:r>
            <a:endParaRPr/>
          </a:p>
          <a:p>
            <a:pPr marL="0" marR="0" lvl="2" indent="0" algn="l" rtl="0">
              <a:lnSpc>
                <a:spcPct val="100000"/>
              </a:lnSpc>
              <a:spcBef>
                <a:spcPts val="0"/>
              </a:spcBef>
              <a:spcAft>
                <a:spcPts val="0"/>
              </a:spcAft>
              <a:buClr>
                <a:srgbClr val="18579B"/>
              </a:buClr>
              <a:buSzPts val="3200"/>
              <a:buFont typeface="Calibri"/>
              <a:buNone/>
            </a:pPr>
            <a:r>
              <a:rPr lang="en-US" sz="3200" b="0" i="0" u="none" strike="noStrike" cap="none">
                <a:solidFill>
                  <a:srgbClr val="18579B"/>
                </a:solidFill>
                <a:latin typeface="Calibri"/>
                <a:ea typeface="Calibri"/>
                <a:cs typeface="Calibri"/>
                <a:sym typeface="Calibri"/>
              </a:rPr>
              <a:t>		on top of the other, palms down</a:t>
            </a:r>
            <a:endParaRPr/>
          </a:p>
          <a:p>
            <a:pPr marL="0" marR="0" lvl="2" indent="0" algn="l" rtl="0">
              <a:lnSpc>
                <a:spcPct val="100000"/>
              </a:lnSpc>
              <a:spcBef>
                <a:spcPts val="0"/>
              </a:spcBef>
              <a:spcAft>
                <a:spcPts val="0"/>
              </a:spcAft>
              <a:buClr>
                <a:srgbClr val="18579B"/>
              </a:buClr>
              <a:buSzPts val="3200"/>
              <a:buFont typeface="Source Sans Pro"/>
              <a:buNone/>
            </a:pPr>
            <a:endParaRPr sz="3200" b="0" i="0" u="none" strike="noStrike" cap="none">
              <a:solidFill>
                <a:srgbClr val="18579B"/>
              </a:solidFill>
              <a:latin typeface="Calibri"/>
              <a:ea typeface="Calibri"/>
              <a:cs typeface="Calibri"/>
              <a:sym typeface="Calibri"/>
            </a:endParaRPr>
          </a:p>
          <a:p>
            <a:pPr marL="914400" marR="0" lvl="2" indent="-914400" algn="l" rtl="0">
              <a:lnSpc>
                <a:spcPct val="100000"/>
              </a:lnSpc>
              <a:spcBef>
                <a:spcPts val="0"/>
              </a:spcBef>
              <a:spcAft>
                <a:spcPts val="0"/>
              </a:spcAft>
              <a:buClr>
                <a:srgbClr val="FF0000"/>
              </a:buClr>
              <a:buSzPts val="3200"/>
              <a:buFont typeface="Arial"/>
              <a:buChar char="•"/>
            </a:pPr>
            <a:r>
              <a:rPr lang="en-US" sz="3200" b="0" i="0" u="none" strike="noStrike" cap="none">
                <a:solidFill>
                  <a:srgbClr val="FF0000"/>
                </a:solidFill>
                <a:latin typeface="Calibri"/>
                <a:ea typeface="Calibri"/>
                <a:cs typeface="Calibri"/>
                <a:sym typeface="Calibri"/>
              </a:rPr>
              <a:t>NO verbal call </a:t>
            </a:r>
            <a:endParaRPr/>
          </a:p>
        </p:txBody>
      </p:sp>
      <p:pic>
        <p:nvPicPr>
          <p:cNvPr id="1995" name="Google Shape;1995;p262" descr="In Signal.png"/>
          <p:cNvPicPr preferRelativeResize="0"/>
          <p:nvPr/>
        </p:nvPicPr>
        <p:blipFill rotWithShape="1">
          <a:blip r:embed="rId3">
            <a:alphaModFix/>
          </a:blip>
          <a:srcRect/>
          <a:stretch/>
        </p:blipFill>
        <p:spPr>
          <a:xfrm>
            <a:off x="8725988" y="1507238"/>
            <a:ext cx="3108961" cy="4865787"/>
          </a:xfrm>
          <a:prstGeom prst="rect">
            <a:avLst/>
          </a:prstGeom>
          <a:noFill/>
          <a:ln>
            <a:noFill/>
          </a:ln>
        </p:spPr>
      </p:pic>
      <p:sp>
        <p:nvSpPr>
          <p:cNvPr id="1996" name="Google Shape;1996;p26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263"/>
          <p:cNvSpPr txBox="1"/>
          <p:nvPr/>
        </p:nvSpPr>
        <p:spPr>
          <a:xfrm>
            <a:off x="1295399" y="228600"/>
            <a:ext cx="9677401" cy="692497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a:t>
            </a:r>
            <a:endParaRP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Ball Blocked from View:</a:t>
            </a:r>
            <a:endParaRPr/>
          </a:p>
          <a:p>
            <a:pPr marL="1028700" marR="0" lvl="1" indent="-444500" algn="l" rtl="0">
              <a:lnSpc>
                <a:spcPct val="100000"/>
              </a:lnSpc>
              <a:spcBef>
                <a:spcPts val="0"/>
              </a:spcBef>
              <a:spcAft>
                <a:spcPts val="0"/>
              </a:spcAft>
              <a:buClr>
                <a:srgbClr val="18579B"/>
              </a:buClr>
              <a:buSzPts val="2000"/>
              <a:buFont typeface="Courier New"/>
              <a:buNone/>
            </a:pPr>
            <a:endParaRPr sz="20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Cover both eyes </a:t>
            </a:r>
            <a:r>
              <a:rPr lang="en-US" sz="3600" b="0" i="0" u="none" strike="noStrike" cap="none">
                <a:solidFill>
                  <a:srgbClr val="18579B"/>
                </a:solidFill>
                <a:latin typeface="Calibri"/>
                <a:ea typeface="Calibri"/>
                <a:cs typeface="Calibri"/>
                <a:sym typeface="Calibri"/>
              </a:rPr>
              <a:t>with palms </a:t>
            </a:r>
            <a:endParaRPr/>
          </a:p>
          <a:p>
            <a:pPr marL="457200" marR="0" lvl="1"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of hands – </a:t>
            </a:r>
            <a:r>
              <a:rPr lang="en-US" sz="3600" b="0" i="0" u="none" strike="noStrike" cap="none">
                <a:solidFill>
                  <a:srgbClr val="FF0000"/>
                </a:solidFill>
                <a:latin typeface="Calibri"/>
                <a:ea typeface="Calibri"/>
                <a:cs typeface="Calibri"/>
                <a:sym typeface="Calibri"/>
              </a:rPr>
              <a:t>Immediately</a:t>
            </a:r>
            <a:endParaRP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2" indent="-228600" algn="l" rtl="0">
              <a:lnSpc>
                <a:spcPct val="100000"/>
              </a:lnSpc>
              <a:spcBef>
                <a:spcPts val="0"/>
              </a:spcBef>
              <a:spcAft>
                <a:spcPts val="0"/>
              </a:spcAft>
              <a:buClr>
                <a:srgbClr val="18579B"/>
              </a:buClr>
              <a:buSzPts val="3600"/>
              <a:buFont typeface="Courier New"/>
              <a:buChar char="o"/>
            </a:pPr>
            <a:r>
              <a:rPr lang="en-US" sz="3600" b="0" i="0" u="none" strike="noStrike" cap="none">
                <a:solidFill>
                  <a:srgbClr val="18579B"/>
                </a:solidFill>
                <a:latin typeface="Calibri"/>
                <a:ea typeface="Calibri"/>
                <a:cs typeface="Calibri"/>
                <a:sym typeface="Calibri"/>
              </a:rPr>
              <a:t>  Referee can make call </a:t>
            </a:r>
            <a:r>
              <a:rPr lang="en-US" sz="3600" b="0" i="0" u="none" strike="noStrike" cap="none">
                <a:solidFill>
                  <a:srgbClr val="FF0000"/>
                </a:solidFill>
                <a:latin typeface="Calibri"/>
                <a:ea typeface="Calibri"/>
                <a:cs typeface="Calibri"/>
                <a:sym typeface="Calibri"/>
              </a:rPr>
              <a:t>without </a:t>
            </a:r>
            <a:endParaRPr/>
          </a:p>
          <a:p>
            <a:pPr marL="982662" marR="0" lvl="2" indent="0" algn="l" rtl="0">
              <a:lnSpc>
                <a:spcPct val="100000"/>
              </a:lnSpc>
              <a:spcBef>
                <a:spcPts val="0"/>
              </a:spcBef>
              <a:spcAft>
                <a:spcPts val="0"/>
              </a:spcAft>
              <a:buClr>
                <a:srgbClr val="FF0000"/>
              </a:buClr>
              <a:buSzPts val="3600"/>
              <a:buFont typeface="Calibri"/>
              <a:buNone/>
            </a:pPr>
            <a:r>
              <a:rPr lang="en-US" sz="3600" b="0" i="0" u="none" strike="noStrike" cap="none">
                <a:solidFill>
                  <a:srgbClr val="FF0000"/>
                </a:solidFill>
                <a:latin typeface="Calibri"/>
                <a:ea typeface="Calibri"/>
                <a:cs typeface="Calibri"/>
                <a:sym typeface="Calibri"/>
              </a:rPr>
              <a:t>    player appeal </a:t>
            </a:r>
            <a:r>
              <a:rPr lang="en-US" sz="3600" b="0" i="0" u="none" strike="noStrike" cap="none">
                <a:solidFill>
                  <a:srgbClr val="18579B"/>
                </a:solidFill>
                <a:latin typeface="Calibri"/>
                <a:ea typeface="Calibri"/>
                <a:cs typeface="Calibri"/>
                <a:sym typeface="Calibri"/>
              </a:rPr>
              <a:t>if the referee </a:t>
            </a:r>
            <a:endParaRPr/>
          </a:p>
          <a:p>
            <a:pPr marL="982662" marR="0" lvl="2"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clearly saw the ball “in”/“out”</a:t>
            </a:r>
            <a:endParaRPr/>
          </a:p>
          <a:p>
            <a:pPr marL="1028700" marR="0" lvl="2" indent="-46037"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2" indent="-228600" algn="l" rtl="0">
              <a:lnSpc>
                <a:spcPct val="100000"/>
              </a:lnSpc>
              <a:spcBef>
                <a:spcPts val="0"/>
              </a:spcBef>
              <a:spcAft>
                <a:spcPts val="0"/>
              </a:spcAft>
              <a:buClr>
                <a:srgbClr val="18579B"/>
              </a:buClr>
              <a:buSzPts val="3600"/>
              <a:buFont typeface="Courier New"/>
              <a:buChar char="o"/>
            </a:pPr>
            <a:r>
              <a:rPr lang="en-US" sz="3600" b="0" i="0" u="none" strike="noStrike" cap="none">
                <a:solidFill>
                  <a:srgbClr val="18579B"/>
                </a:solidFill>
                <a:latin typeface="Calibri"/>
                <a:ea typeface="Calibri"/>
                <a:cs typeface="Calibri"/>
                <a:sym typeface="Calibri"/>
              </a:rPr>
              <a:t>  Referee may </a:t>
            </a:r>
            <a:r>
              <a:rPr lang="en-US" sz="3600" b="0" i="0" u="none" strike="noStrike" cap="none">
                <a:solidFill>
                  <a:srgbClr val="FF0000"/>
                </a:solidFill>
                <a:latin typeface="Calibri"/>
                <a:ea typeface="Calibri"/>
                <a:cs typeface="Calibri"/>
                <a:sym typeface="Calibri"/>
              </a:rPr>
              <a:t>ask other </a:t>
            </a:r>
            <a:endParaRPr/>
          </a:p>
          <a:p>
            <a:pPr marL="982662" marR="0" lvl="2" indent="0" algn="l" rtl="0">
              <a:lnSpc>
                <a:spcPct val="100000"/>
              </a:lnSpc>
              <a:spcBef>
                <a:spcPts val="0"/>
              </a:spcBef>
              <a:spcAft>
                <a:spcPts val="0"/>
              </a:spcAft>
              <a:buClr>
                <a:srgbClr val="FF0000"/>
              </a:buClr>
              <a:buSzPts val="3600"/>
              <a:buFont typeface="Calibri"/>
              <a:buNone/>
            </a:pPr>
            <a:r>
              <a:rPr lang="en-US" sz="3600" b="0" i="0" u="none" strike="noStrike" cap="none">
                <a:solidFill>
                  <a:srgbClr val="FF0000"/>
                </a:solidFill>
                <a:latin typeface="Calibri"/>
                <a:ea typeface="Calibri"/>
                <a:cs typeface="Calibri"/>
                <a:sym typeface="Calibri"/>
              </a:rPr>
              <a:t>	 line judges </a:t>
            </a:r>
            <a:r>
              <a:rPr lang="en-US" sz="3600" b="0" i="0" u="none" strike="noStrike" cap="none">
                <a:solidFill>
                  <a:srgbClr val="18579B"/>
                </a:solidFill>
                <a:latin typeface="Calibri"/>
                <a:ea typeface="Calibri"/>
                <a:cs typeface="Calibri"/>
                <a:sym typeface="Calibri"/>
              </a:rPr>
              <a:t>for their opinion</a:t>
            </a:r>
            <a:endParaRPr sz="3600" b="0" i="0" u="none" strike="noStrike" cap="none">
              <a:solidFill>
                <a:srgbClr val="000000"/>
              </a:solidFill>
              <a:latin typeface="Calibri"/>
              <a:ea typeface="Calibri"/>
              <a:cs typeface="Calibri"/>
              <a:sym typeface="Calibri"/>
            </a:endParaRPr>
          </a:p>
          <a:p>
            <a:pPr marL="1028700" marR="0" lvl="2" indent="-368300" algn="l" rtl="0">
              <a:lnSpc>
                <a:spcPct val="100000"/>
              </a:lnSpc>
              <a:spcBef>
                <a:spcPts val="0"/>
              </a:spcBef>
              <a:spcAft>
                <a:spcPts val="0"/>
              </a:spcAft>
              <a:buClr>
                <a:srgbClr val="18579B"/>
              </a:buClr>
              <a:buSzPts val="3200"/>
              <a:buFont typeface="Courier New"/>
              <a:buNone/>
            </a:pPr>
            <a:endParaRPr sz="3200" b="0" i="0" u="none" strike="noStrike" cap="none">
              <a:solidFill>
                <a:srgbClr val="18579B"/>
              </a:solidFill>
              <a:latin typeface="Calibri"/>
              <a:ea typeface="Calibri"/>
              <a:cs typeface="Calibri"/>
              <a:sym typeface="Calibri"/>
            </a:endParaRPr>
          </a:p>
        </p:txBody>
      </p:sp>
      <p:pic>
        <p:nvPicPr>
          <p:cNvPr id="2002" name="Google Shape;2002;p263" descr="Blocked View.png"/>
          <p:cNvPicPr preferRelativeResize="0"/>
          <p:nvPr/>
        </p:nvPicPr>
        <p:blipFill rotWithShape="1">
          <a:blip r:embed="rId3">
            <a:alphaModFix/>
          </a:blip>
          <a:srcRect/>
          <a:stretch/>
        </p:blipFill>
        <p:spPr>
          <a:xfrm>
            <a:off x="8624168" y="1302696"/>
            <a:ext cx="3141114" cy="5004487"/>
          </a:xfrm>
          <a:prstGeom prst="rect">
            <a:avLst/>
          </a:prstGeom>
          <a:noFill/>
          <a:ln>
            <a:noFill/>
          </a:ln>
        </p:spPr>
      </p:pic>
      <p:sp>
        <p:nvSpPr>
          <p:cNvPr id="2003" name="Google Shape;2003;p26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264"/>
          <p:cNvSpPr txBox="1"/>
          <p:nvPr/>
        </p:nvSpPr>
        <p:spPr>
          <a:xfrm>
            <a:off x="1295399" y="543020"/>
            <a:ext cx="9677401" cy="526297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a:t>
            </a:r>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Other Hand Signals – </a:t>
            </a:r>
            <a:r>
              <a:rPr lang="en-US" sz="4000" b="1" i="1" u="none" strike="noStrike" cap="none">
                <a:solidFill>
                  <a:srgbClr val="FF0000"/>
                </a:solidFill>
                <a:latin typeface="Calibri"/>
                <a:ea typeface="Calibri"/>
                <a:cs typeface="Calibri"/>
                <a:sym typeface="Calibri"/>
              </a:rPr>
              <a:t>NEW</a:t>
            </a:r>
            <a:r>
              <a:rPr lang="en-US" sz="4000" b="1" i="1" u="none" strike="noStrike" cap="none">
                <a:solidFill>
                  <a:srgbClr val="18579B"/>
                </a:solidFill>
                <a:latin typeface="Calibri"/>
                <a:ea typeface="Calibri"/>
                <a:cs typeface="Calibri"/>
                <a:sym typeface="Calibri"/>
              </a:rPr>
              <a:t>:</a:t>
            </a:r>
            <a:endParaRPr/>
          </a:p>
          <a:p>
            <a:pPr marL="1028700" marR="0" lvl="6" indent="-444500" algn="l" rtl="0">
              <a:lnSpc>
                <a:spcPct val="100000"/>
              </a:lnSpc>
              <a:spcBef>
                <a:spcPts val="0"/>
              </a:spcBef>
              <a:spcAft>
                <a:spcPts val="0"/>
              </a:spcAft>
              <a:buClr>
                <a:srgbClr val="18579B"/>
              </a:buClr>
              <a:buSzPts val="2000"/>
              <a:buFont typeface="Courier New"/>
              <a:buNone/>
            </a:pPr>
            <a:endParaRPr sz="2000" b="0" i="0" u="none" strike="noStrike" cap="none">
              <a:solidFill>
                <a:srgbClr val="000000"/>
              </a:solidFill>
              <a:latin typeface="Calibri"/>
              <a:ea typeface="Calibri"/>
              <a:cs typeface="Calibri"/>
              <a:sym typeface="Calibri"/>
            </a:endParaRPr>
          </a:p>
          <a:p>
            <a:pPr marL="1028700" marR="0" lvl="6" indent="-5715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Out of </a:t>
            </a:r>
            <a:r>
              <a:rPr lang="en-US" sz="3600" b="0" i="0" u="none" strike="noStrike" cap="none">
                <a:solidFill>
                  <a:srgbClr val="FF0000"/>
                </a:solidFill>
                <a:latin typeface="Calibri"/>
                <a:ea typeface="Calibri"/>
                <a:cs typeface="Calibri"/>
                <a:sym typeface="Calibri"/>
              </a:rPr>
              <a:t>position, wrong</a:t>
            </a:r>
            <a:endParaRPr/>
          </a:p>
          <a:p>
            <a:pPr marL="457200" marR="0" lvl="6" indent="0" algn="l" rtl="0">
              <a:lnSpc>
                <a:spcPct val="100000"/>
              </a:lnSpc>
              <a:spcBef>
                <a:spcPts val="0"/>
              </a:spcBef>
              <a:spcAft>
                <a:spcPts val="0"/>
              </a:spcAft>
              <a:buClr>
                <a:srgbClr val="FF0000"/>
              </a:buClr>
              <a:buSzPts val="3600"/>
              <a:buFont typeface="Calibri"/>
              <a:buNone/>
            </a:pPr>
            <a:r>
              <a:rPr lang="en-US" sz="3600" b="0" i="0" u="none" strike="noStrike" cap="none">
                <a:solidFill>
                  <a:srgbClr val="FF0000"/>
                </a:solidFill>
                <a:latin typeface="Calibri"/>
                <a:ea typeface="Calibri"/>
                <a:cs typeface="Calibri"/>
                <a:sym typeface="Calibri"/>
              </a:rPr>
              <a:t>	 server/receiver </a:t>
            </a:r>
            <a:r>
              <a:rPr lang="en-US" sz="3600" b="0" i="0" u="none" strike="noStrike" cap="none">
                <a:solidFill>
                  <a:srgbClr val="18579B"/>
                </a:solidFill>
                <a:latin typeface="Calibri"/>
                <a:ea typeface="Calibri"/>
                <a:cs typeface="Calibri"/>
                <a:sym typeface="Calibri"/>
              </a:rPr>
              <a:t>– both hands, </a:t>
            </a:r>
            <a:endParaRPr/>
          </a:p>
          <a:p>
            <a:pPr marL="457200" marR="0" lvl="6"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palms together over your head</a:t>
            </a:r>
            <a:endParaRPr/>
          </a:p>
          <a:p>
            <a:pPr marL="457200" marR="0" lvl="6"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a:p>
            <a:pPr marL="1028700" marR="0" lvl="6" indent="-5715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Signal </a:t>
            </a:r>
            <a:r>
              <a:rPr lang="en-US" sz="3600" b="0" i="0" u="none" strike="noStrike" cap="none">
                <a:solidFill>
                  <a:srgbClr val="FF0000"/>
                </a:solidFill>
                <a:latin typeface="Calibri"/>
                <a:ea typeface="Calibri"/>
                <a:cs typeface="Calibri"/>
                <a:sym typeface="Calibri"/>
              </a:rPr>
              <a:t>AFTER</a:t>
            </a:r>
            <a:r>
              <a:rPr lang="en-US" sz="3600" b="0" i="0" u="none" strike="noStrike" cap="none">
                <a:solidFill>
                  <a:srgbClr val="18579B"/>
                </a:solidFill>
                <a:latin typeface="Calibri"/>
                <a:ea typeface="Calibri"/>
                <a:cs typeface="Calibri"/>
                <a:sym typeface="Calibri"/>
              </a:rPr>
              <a:t> the end of the rally</a:t>
            </a:r>
            <a:endParaRPr/>
          </a:p>
          <a:p>
            <a:pPr marL="1028700" marR="0" lvl="6" indent="-342900" algn="l" rtl="0">
              <a:lnSpc>
                <a:spcPct val="100000"/>
              </a:lnSpc>
              <a:spcBef>
                <a:spcPts val="0"/>
              </a:spcBef>
              <a:spcAft>
                <a:spcPts val="0"/>
              </a:spcAft>
              <a:buClr>
                <a:srgbClr val="18579B"/>
              </a:buClr>
              <a:buSzPts val="3600"/>
              <a:buFont typeface="Arial"/>
              <a:buNone/>
            </a:pPr>
            <a:endParaRPr sz="3600" b="0" i="0" u="none" strike="noStrike" cap="none">
              <a:solidFill>
                <a:srgbClr val="000000"/>
              </a:solidFill>
              <a:latin typeface="Calibri"/>
              <a:ea typeface="Calibri"/>
              <a:cs typeface="Calibri"/>
              <a:sym typeface="Calibri"/>
            </a:endParaRPr>
          </a:p>
        </p:txBody>
      </p:sp>
      <p:pic>
        <p:nvPicPr>
          <p:cNvPr id="2009" name="Google Shape;2009;p264" descr="Wrong Server-POOP.png"/>
          <p:cNvPicPr preferRelativeResize="0"/>
          <p:nvPr/>
        </p:nvPicPr>
        <p:blipFill rotWithShape="1">
          <a:blip r:embed="rId3">
            <a:alphaModFix/>
          </a:blip>
          <a:srcRect/>
          <a:stretch/>
        </p:blipFill>
        <p:spPr>
          <a:xfrm>
            <a:off x="8606245" y="1833999"/>
            <a:ext cx="3185161" cy="4811737"/>
          </a:xfrm>
          <a:prstGeom prst="rect">
            <a:avLst/>
          </a:prstGeom>
          <a:noFill/>
          <a:ln>
            <a:noFill/>
          </a:ln>
        </p:spPr>
      </p:pic>
      <p:sp>
        <p:nvSpPr>
          <p:cNvPr id="2010" name="Google Shape;2010;p26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265"/>
          <p:cNvSpPr txBox="1"/>
          <p:nvPr/>
        </p:nvSpPr>
        <p:spPr>
          <a:xfrm>
            <a:off x="1295399" y="543020"/>
            <a:ext cx="9677401" cy="470898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Other Hand Signals:</a:t>
            </a:r>
            <a:endParaRPr/>
          </a:p>
          <a:p>
            <a:pPr marL="1028700" marR="0" lvl="1" indent="-57150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6" indent="-571500" algn="l" rtl="0">
              <a:lnSpc>
                <a:spcPct val="100000"/>
              </a:lnSpc>
              <a:spcBef>
                <a:spcPts val="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Coaching from the sidelines </a:t>
            </a:r>
            <a:r>
              <a:rPr lang="en-US" sz="3600" b="0" i="0" u="none" strike="noStrike" cap="none">
                <a:solidFill>
                  <a:srgbClr val="18579B"/>
                </a:solidFill>
                <a:latin typeface="Calibri"/>
                <a:ea typeface="Calibri"/>
                <a:cs typeface="Calibri"/>
                <a:sym typeface="Calibri"/>
              </a:rPr>
              <a:t>– </a:t>
            </a:r>
            <a:endParaRPr/>
          </a:p>
          <a:p>
            <a:pPr marL="457200" marR="0" lvl="6"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arms extended at 45 degrees</a:t>
            </a:r>
            <a:endParaRPr/>
          </a:p>
          <a:p>
            <a:pPr marL="457200" marR="0" lvl="6"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to each side &amp; palms open</a:t>
            </a:r>
            <a:endParaRPr/>
          </a:p>
          <a:p>
            <a:pPr marL="457200" marR="0" lvl="6"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a:p>
            <a:pPr marL="1028700" marR="0" lvl="6" indent="-5715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Signal </a:t>
            </a:r>
            <a:r>
              <a:rPr lang="en-US" sz="3600" b="0" i="0" u="none" strike="noStrike" cap="none">
                <a:solidFill>
                  <a:srgbClr val="FF0000"/>
                </a:solidFill>
                <a:latin typeface="Calibri"/>
                <a:ea typeface="Calibri"/>
                <a:cs typeface="Calibri"/>
                <a:sym typeface="Calibri"/>
              </a:rPr>
              <a:t>AFTER</a:t>
            </a:r>
            <a:r>
              <a:rPr lang="en-US" sz="3600" b="0" i="0" u="none" strike="noStrike" cap="none">
                <a:solidFill>
                  <a:srgbClr val="18579B"/>
                </a:solidFill>
                <a:latin typeface="Calibri"/>
                <a:ea typeface="Calibri"/>
                <a:cs typeface="Calibri"/>
                <a:sym typeface="Calibri"/>
              </a:rPr>
              <a:t> the end of the rally</a:t>
            </a:r>
            <a:endParaRPr/>
          </a:p>
        </p:txBody>
      </p:sp>
      <p:pic>
        <p:nvPicPr>
          <p:cNvPr id="2016" name="Google Shape;2016;p265" descr="Coaching.png"/>
          <p:cNvPicPr preferRelativeResize="0"/>
          <p:nvPr/>
        </p:nvPicPr>
        <p:blipFill rotWithShape="1">
          <a:blip r:embed="rId3">
            <a:alphaModFix/>
          </a:blip>
          <a:srcRect/>
          <a:stretch/>
        </p:blipFill>
        <p:spPr>
          <a:xfrm>
            <a:off x="8628014" y="1605999"/>
            <a:ext cx="3152088" cy="4876619"/>
          </a:xfrm>
          <a:prstGeom prst="rect">
            <a:avLst/>
          </a:prstGeom>
          <a:noFill/>
          <a:ln>
            <a:noFill/>
          </a:ln>
        </p:spPr>
      </p:pic>
      <p:sp>
        <p:nvSpPr>
          <p:cNvPr id="2017" name="Google Shape;2017;p26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sp>
        <p:nvSpPr>
          <p:cNvPr id="2022" name="Google Shape;2022;p266"/>
          <p:cNvSpPr txBox="1"/>
          <p:nvPr/>
        </p:nvSpPr>
        <p:spPr>
          <a:xfrm>
            <a:off x="914400" y="457200"/>
            <a:ext cx="10363199" cy="547842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Instruct Line Judges to:</a:t>
            </a:r>
            <a:endParaRPr sz="2800" b="0" i="1"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620713" marR="0" lvl="0" indent="-620713" algn="l" rtl="0">
              <a:lnSpc>
                <a:spcPct val="100000"/>
              </a:lnSpc>
              <a:spcBef>
                <a:spcPts val="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Call </a:t>
            </a:r>
            <a:r>
              <a:rPr lang="en-US" sz="3600" b="0" i="0" u="none" strike="noStrike" cap="none">
                <a:solidFill>
                  <a:srgbClr val="18579B"/>
                </a:solidFill>
                <a:latin typeface="Calibri"/>
                <a:ea typeface="Calibri"/>
                <a:cs typeface="Calibri"/>
                <a:sym typeface="Calibri"/>
              </a:rPr>
              <a:t>service foot faults</a:t>
            </a:r>
            <a:r>
              <a:rPr lang="en-US" sz="3600" b="0" i="0" u="none" strike="noStrike" cap="none">
                <a:solidFill>
                  <a:srgbClr val="FF0000"/>
                </a:solidFill>
                <a:latin typeface="Calibri"/>
                <a:ea typeface="Calibri"/>
                <a:cs typeface="Calibri"/>
                <a:sym typeface="Calibri"/>
              </a:rPr>
              <a:t> </a:t>
            </a:r>
            <a:r>
              <a:rPr lang="en-US" sz="3600" b="0" i="0" u="none" strike="noStrike" cap="none">
                <a:solidFill>
                  <a:srgbClr val="18579B"/>
                </a:solidFill>
                <a:latin typeface="Calibri"/>
                <a:ea typeface="Calibri"/>
                <a:cs typeface="Calibri"/>
                <a:sym typeface="Calibri"/>
              </a:rPr>
              <a:t>and </a:t>
            </a:r>
            <a:r>
              <a:rPr lang="en-US" sz="3600" b="0" i="0" u="none" strike="noStrike" cap="none">
                <a:solidFill>
                  <a:srgbClr val="FF0000"/>
                </a:solidFill>
                <a:latin typeface="Calibri"/>
                <a:ea typeface="Calibri"/>
                <a:cs typeface="Calibri"/>
                <a:sym typeface="Calibri"/>
              </a:rPr>
              <a:t>raise hand </a:t>
            </a:r>
            <a:r>
              <a:rPr lang="en-US" sz="3600" b="0" i="0" u="none" strike="noStrike" cap="none">
                <a:solidFill>
                  <a:srgbClr val="18579B"/>
                </a:solidFill>
                <a:latin typeface="Calibri"/>
                <a:ea typeface="Calibri"/>
                <a:cs typeface="Calibri"/>
                <a:sym typeface="Calibri"/>
              </a:rPr>
              <a:t>so referee can note that the line judge made the call (not a player)</a:t>
            </a:r>
            <a:endParaRPr sz="3600" b="0" i="0" u="none" strike="noStrike" cap="none">
              <a:solidFill>
                <a:srgbClr val="000000"/>
              </a:solidFill>
              <a:latin typeface="Calibri"/>
              <a:ea typeface="Calibri"/>
              <a:cs typeface="Calibri"/>
              <a:sym typeface="Calibri"/>
            </a:endParaRPr>
          </a:p>
          <a:p>
            <a:pPr marL="1028700" marR="0" lvl="1" indent="-444500" algn="l" rtl="0">
              <a:lnSpc>
                <a:spcPct val="100000"/>
              </a:lnSpc>
              <a:spcBef>
                <a:spcPts val="0"/>
              </a:spcBef>
              <a:spcAft>
                <a:spcPts val="0"/>
              </a:spcAft>
              <a:buClr>
                <a:srgbClr val="18579B"/>
              </a:buClr>
              <a:buSzPts val="2000"/>
              <a:buFont typeface="Courier New"/>
              <a:buNone/>
            </a:pPr>
            <a:endParaRPr sz="2000" b="0" i="0" u="none" strike="noStrike" cap="none">
              <a:solidFill>
                <a:srgbClr val="000000"/>
              </a:solidFill>
              <a:latin typeface="Calibri"/>
              <a:ea typeface="Calibri"/>
              <a:cs typeface="Calibri"/>
              <a:sym typeface="Calibri"/>
            </a:endParaRPr>
          </a:p>
          <a:p>
            <a:pPr marL="1255713" marR="0" lvl="1" indent="-635000" algn="l" rtl="0">
              <a:lnSpc>
                <a:spcPct val="100000"/>
              </a:lnSpc>
              <a:spcBef>
                <a:spcPts val="0"/>
              </a:spcBef>
              <a:spcAft>
                <a:spcPts val="0"/>
              </a:spcAft>
              <a:buClr>
                <a:srgbClr val="18579B"/>
              </a:buClr>
              <a:buSzPts val="3400"/>
              <a:buFont typeface="Courier New"/>
              <a:buChar char="o"/>
            </a:pPr>
            <a:r>
              <a:rPr lang="en-US" sz="3400" b="0" i="0" u="none" strike="noStrike" cap="none">
                <a:solidFill>
                  <a:srgbClr val="18579B"/>
                </a:solidFill>
                <a:latin typeface="Calibri"/>
                <a:ea typeface="Calibri"/>
                <a:cs typeface="Calibri"/>
                <a:sym typeface="Calibri"/>
              </a:rPr>
              <a:t>Baseline judges: </a:t>
            </a:r>
            <a:r>
              <a:rPr lang="en-US" sz="3400" b="0" i="0" u="none" strike="noStrike" cap="none">
                <a:solidFill>
                  <a:srgbClr val="FF0000"/>
                </a:solidFill>
                <a:latin typeface="Calibri"/>
                <a:ea typeface="Calibri"/>
                <a:cs typeface="Calibri"/>
                <a:sym typeface="Calibri"/>
              </a:rPr>
              <a:t>baseline </a:t>
            </a:r>
            <a:endParaRPr/>
          </a:p>
          <a:p>
            <a:pPr marL="1255713" marR="0" lvl="1" indent="-419100" algn="l" rtl="0">
              <a:lnSpc>
                <a:spcPct val="100000"/>
              </a:lnSpc>
              <a:spcBef>
                <a:spcPts val="0"/>
              </a:spcBef>
              <a:spcAft>
                <a:spcPts val="0"/>
              </a:spcAft>
              <a:buClr>
                <a:srgbClr val="18579B"/>
              </a:buClr>
              <a:buSzPts val="3400"/>
              <a:buFont typeface="Courier New"/>
              <a:buNone/>
            </a:pPr>
            <a:endParaRPr sz="3400" b="0" i="0" u="none" strike="noStrike" cap="none">
              <a:solidFill>
                <a:srgbClr val="000000"/>
              </a:solidFill>
              <a:latin typeface="Calibri"/>
              <a:ea typeface="Calibri"/>
              <a:cs typeface="Calibri"/>
              <a:sym typeface="Calibri"/>
            </a:endParaRPr>
          </a:p>
          <a:p>
            <a:pPr marL="1255713" marR="0" lvl="1" indent="-635000" algn="l" rtl="0">
              <a:lnSpc>
                <a:spcPct val="100000"/>
              </a:lnSpc>
              <a:spcBef>
                <a:spcPts val="0"/>
              </a:spcBef>
              <a:spcAft>
                <a:spcPts val="0"/>
              </a:spcAft>
              <a:buClr>
                <a:srgbClr val="18579B"/>
              </a:buClr>
              <a:buSzPts val="3400"/>
              <a:buFont typeface="Courier New"/>
              <a:buChar char="o"/>
            </a:pPr>
            <a:r>
              <a:rPr lang="en-US" sz="3400" b="0" i="0" u="none" strike="noStrike" cap="none">
                <a:solidFill>
                  <a:srgbClr val="18579B"/>
                </a:solidFill>
                <a:latin typeface="Calibri"/>
                <a:ea typeface="Calibri"/>
                <a:cs typeface="Calibri"/>
                <a:sym typeface="Calibri"/>
              </a:rPr>
              <a:t>Sideline judges: </a:t>
            </a:r>
            <a:r>
              <a:rPr lang="en-US" sz="3400" b="0" i="0" u="none" strike="noStrike" cap="none">
                <a:solidFill>
                  <a:srgbClr val="FF0000"/>
                </a:solidFill>
                <a:latin typeface="Calibri"/>
                <a:ea typeface="Calibri"/>
                <a:cs typeface="Calibri"/>
                <a:sym typeface="Calibri"/>
              </a:rPr>
              <a:t>extended sideline &amp; center lines</a:t>
            </a:r>
            <a:endParaRPr sz="3400" b="0" i="0" u="none" strike="noStrike" cap="none">
              <a:solidFill>
                <a:srgbClr val="FF0000"/>
              </a:solidFill>
              <a:latin typeface="Calibri"/>
              <a:ea typeface="Calibri"/>
              <a:cs typeface="Calibri"/>
              <a:sym typeface="Calibri"/>
            </a:endParaRPr>
          </a:p>
        </p:txBody>
      </p:sp>
      <p:sp>
        <p:nvSpPr>
          <p:cNvPr id="2023" name="Google Shape;2023;p26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19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8</a:t>
            </a:fld>
            <a:endParaRPr sz="3600" b="0" i="0" u="none" strike="noStrike" cap="none">
              <a:solidFill>
                <a:srgbClr val="FFFFFF"/>
              </a:solidFill>
              <a:latin typeface="Source Sans Pro"/>
              <a:ea typeface="Source Sans Pro"/>
              <a:cs typeface="Source Sans Pro"/>
              <a:sym typeface="Source Sans Pro"/>
            </a:endParaRPr>
          </a:p>
        </p:txBody>
      </p:sp>
      <p:sp>
        <p:nvSpPr>
          <p:cNvPr id="1536" name="Google Shape;1536;p195"/>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Updates from Day 2</a:t>
            </a:r>
            <a:endParaRPr/>
          </a:p>
        </p:txBody>
      </p:sp>
      <p:pic>
        <p:nvPicPr>
          <p:cNvPr id="1537" name="Google Shape;1537;p195"/>
          <p:cNvPicPr preferRelativeResize="0"/>
          <p:nvPr/>
        </p:nvPicPr>
        <p:blipFill rotWithShape="1">
          <a:blip r:embed="rId3">
            <a:alphaModFix/>
          </a:blip>
          <a:srcRect/>
          <a:stretch/>
        </p:blipFill>
        <p:spPr>
          <a:xfrm>
            <a:off x="465438" y="707883"/>
            <a:ext cx="9826641" cy="588421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p267"/>
          <p:cNvSpPr txBox="1"/>
          <p:nvPr/>
        </p:nvSpPr>
        <p:spPr>
          <a:xfrm>
            <a:off x="914400" y="736451"/>
            <a:ext cx="10363199" cy="698652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n-US" sz="4000" b="1" i="0" u="none" strike="noStrike" cap="none">
                <a:solidFill>
                  <a:srgbClr val="18579B"/>
                </a:solidFill>
                <a:latin typeface="Calibri"/>
                <a:ea typeface="Calibri"/>
                <a:cs typeface="Calibri"/>
                <a:sym typeface="Calibri"/>
              </a:rPr>
              <a:t>Instruct Line Judges to </a:t>
            </a:r>
            <a:r>
              <a:rPr lang="en-US" sz="2800" b="1" i="0" u="none" strike="noStrike" cap="none">
                <a:solidFill>
                  <a:srgbClr val="18579B"/>
                </a:solidFill>
                <a:latin typeface="Source Sans Pro"/>
                <a:ea typeface="Source Sans Pro"/>
                <a:cs typeface="Source Sans Pro"/>
                <a:sym typeface="Source Sans Pro"/>
              </a:rPr>
              <a:t>(cont'd):</a:t>
            </a:r>
            <a:endParaRPr sz="2800" b="1"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571500" marR="0" lvl="0" indent="-571500" algn="l" rtl="0">
              <a:lnSpc>
                <a:spcPct val="100000"/>
              </a:lnSpc>
              <a:spcBef>
                <a:spcPts val="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Watch play on court </a:t>
            </a:r>
            <a:r>
              <a:rPr lang="en-US" sz="3600" b="0" i="0" u="none" strike="noStrike" cap="none">
                <a:solidFill>
                  <a:srgbClr val="18579B"/>
                </a:solidFill>
                <a:latin typeface="Calibri"/>
                <a:ea typeface="Calibri"/>
                <a:cs typeface="Calibri"/>
                <a:sym typeface="Calibri"/>
              </a:rPr>
              <a:t>– referee may ask for opinion</a:t>
            </a:r>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1200" marR="0" lvl="8" indent="-203200" algn="l" rtl="0">
              <a:lnSpc>
                <a:spcPct val="100000"/>
              </a:lnSpc>
              <a:spcBef>
                <a:spcPts val="0"/>
              </a:spcBef>
              <a:spcAft>
                <a:spcPts val="0"/>
              </a:spcAft>
              <a:buClr>
                <a:srgbClr val="18579B"/>
              </a:buClr>
              <a:buSzPts val="3200"/>
              <a:buFont typeface="Courier New"/>
              <a:buChar char="o"/>
            </a:pPr>
            <a:r>
              <a:rPr lang="en-US" sz="3200" b="0" i="0" u="none" strike="noStrike" cap="none">
                <a:solidFill>
                  <a:srgbClr val="18579B"/>
                </a:solidFill>
                <a:latin typeface="Calibri"/>
                <a:ea typeface="Calibri"/>
                <a:cs typeface="Calibri"/>
                <a:sym typeface="Calibri"/>
              </a:rPr>
              <a:t>  </a:t>
            </a:r>
            <a:r>
              <a:rPr lang="en-US" sz="3200" b="0" i="0" u="none" strike="noStrike" cap="none">
                <a:solidFill>
                  <a:srgbClr val="FF0000"/>
                </a:solidFill>
                <a:latin typeface="Calibri"/>
                <a:ea typeface="Calibri"/>
                <a:cs typeface="Calibri"/>
                <a:sym typeface="Calibri"/>
              </a:rPr>
              <a:t>Double bounces</a:t>
            </a:r>
            <a:endParaRPr/>
          </a:p>
          <a:p>
            <a:pPr marL="711200" marR="0" lvl="8" indent="0" algn="l" rtl="0">
              <a:lnSpc>
                <a:spcPct val="100000"/>
              </a:lnSpc>
              <a:spcBef>
                <a:spcPts val="0"/>
              </a:spcBef>
              <a:spcAft>
                <a:spcPts val="0"/>
              </a:spcAft>
              <a:buClr>
                <a:srgbClr val="18579B"/>
              </a:buClr>
              <a:buSzPts val="3200"/>
              <a:buFont typeface="Source Sans Pro"/>
              <a:buNone/>
            </a:pPr>
            <a:endParaRPr sz="3200" b="0" i="0" u="none" strike="noStrike" cap="none">
              <a:solidFill>
                <a:srgbClr val="000000"/>
              </a:solidFill>
              <a:latin typeface="Calibri"/>
              <a:ea typeface="Calibri"/>
              <a:cs typeface="Calibri"/>
              <a:sym typeface="Calibri"/>
            </a:endParaRPr>
          </a:p>
          <a:p>
            <a:pPr marL="711200" marR="0" lvl="8" indent="-203200" algn="l" rtl="0">
              <a:lnSpc>
                <a:spcPct val="100000"/>
              </a:lnSpc>
              <a:spcBef>
                <a:spcPts val="0"/>
              </a:spcBef>
              <a:spcAft>
                <a:spcPts val="0"/>
              </a:spcAft>
              <a:buClr>
                <a:srgbClr val="18579B"/>
              </a:buClr>
              <a:buSzPts val="3200"/>
              <a:buFont typeface="Courier New"/>
              <a:buChar char="o"/>
            </a:pPr>
            <a:r>
              <a:rPr lang="en-US" sz="3200" b="0" i="0" u="none" strike="noStrike" cap="none">
                <a:solidFill>
                  <a:srgbClr val="18579B"/>
                </a:solidFill>
                <a:latin typeface="Calibri"/>
                <a:ea typeface="Calibri"/>
                <a:cs typeface="Calibri"/>
                <a:sym typeface="Calibri"/>
              </a:rPr>
              <a:t>  Balls </a:t>
            </a:r>
            <a:r>
              <a:rPr lang="en-US" sz="3200" b="0" i="0" u="none" strike="noStrike" cap="none">
                <a:solidFill>
                  <a:srgbClr val="FF0000"/>
                </a:solidFill>
                <a:latin typeface="Calibri"/>
                <a:ea typeface="Calibri"/>
                <a:cs typeface="Calibri"/>
                <a:sym typeface="Calibri"/>
              </a:rPr>
              <a:t>touching players/clothing</a:t>
            </a:r>
            <a:r>
              <a:rPr lang="en-US" sz="3200" b="0" i="0" u="none" strike="noStrike" cap="none">
                <a:solidFill>
                  <a:srgbClr val="18579B"/>
                </a:solidFill>
                <a:latin typeface="Calibri"/>
                <a:ea typeface="Calibri"/>
                <a:cs typeface="Calibri"/>
                <a:sym typeface="Calibri"/>
              </a:rPr>
              <a:t>/etc.</a:t>
            </a:r>
            <a:endParaRPr/>
          </a:p>
          <a:p>
            <a:pPr marL="711200" marR="0" lvl="8" indent="0" algn="l" rtl="0">
              <a:lnSpc>
                <a:spcPct val="100000"/>
              </a:lnSpc>
              <a:spcBef>
                <a:spcPts val="0"/>
              </a:spcBef>
              <a:spcAft>
                <a:spcPts val="0"/>
              </a:spcAft>
              <a:buClr>
                <a:srgbClr val="18579B"/>
              </a:buClr>
              <a:buSzPts val="3200"/>
              <a:buFont typeface="Courier New"/>
              <a:buNone/>
            </a:pPr>
            <a:endParaRPr sz="3200" b="0" i="0" u="none" strike="noStrike" cap="none">
              <a:solidFill>
                <a:srgbClr val="000000"/>
              </a:solidFill>
              <a:latin typeface="Calibri"/>
              <a:ea typeface="Calibri"/>
              <a:cs typeface="Calibri"/>
              <a:sym typeface="Calibri"/>
            </a:endParaRPr>
          </a:p>
          <a:p>
            <a:pPr marL="711200" marR="0" lvl="8" indent="-203200" algn="l" rtl="0">
              <a:lnSpc>
                <a:spcPct val="100000"/>
              </a:lnSpc>
              <a:spcBef>
                <a:spcPts val="0"/>
              </a:spcBef>
              <a:spcAft>
                <a:spcPts val="0"/>
              </a:spcAft>
              <a:buClr>
                <a:srgbClr val="18579B"/>
              </a:buClr>
              <a:buSzPts val="3200"/>
              <a:buFont typeface="Courier New"/>
              <a:buChar char="o"/>
            </a:pPr>
            <a:r>
              <a:rPr lang="en-US" sz="3200" b="0" i="0" u="none" strike="noStrike" cap="none">
                <a:solidFill>
                  <a:srgbClr val="18579B"/>
                </a:solidFill>
                <a:latin typeface="Calibri"/>
                <a:ea typeface="Calibri"/>
                <a:cs typeface="Calibri"/>
                <a:sym typeface="Calibri"/>
              </a:rPr>
              <a:t>  </a:t>
            </a:r>
            <a:r>
              <a:rPr lang="en-US" sz="3200" b="0" i="0" u="none" strike="noStrike" cap="none">
                <a:solidFill>
                  <a:srgbClr val="FF0000"/>
                </a:solidFill>
                <a:latin typeface="Calibri"/>
                <a:ea typeface="Calibri"/>
                <a:cs typeface="Calibri"/>
                <a:sym typeface="Calibri"/>
              </a:rPr>
              <a:t>Sideline</a:t>
            </a:r>
            <a:r>
              <a:rPr lang="en-US" sz="3200" b="0" i="0" u="none" strike="noStrike" cap="none">
                <a:solidFill>
                  <a:srgbClr val="18579B"/>
                </a:solidFill>
                <a:latin typeface="Calibri"/>
                <a:ea typeface="Calibri"/>
                <a:cs typeface="Calibri"/>
                <a:sym typeface="Calibri"/>
              </a:rPr>
              <a:t> line judges focus on </a:t>
            </a:r>
            <a:r>
              <a:rPr lang="en-US" sz="3200" b="0" i="0" u="none" strike="noStrike" cap="none">
                <a:solidFill>
                  <a:srgbClr val="FF0000"/>
                </a:solidFill>
                <a:latin typeface="Calibri"/>
                <a:ea typeface="Calibri"/>
                <a:cs typeface="Calibri"/>
                <a:sym typeface="Calibri"/>
              </a:rPr>
              <a:t>ATPs and Ernes </a:t>
            </a:r>
            <a:r>
              <a:rPr lang="en-US" sz="3200" b="0" i="0" u="none" strike="noStrike" cap="none">
                <a:solidFill>
                  <a:srgbClr val="18579B"/>
                </a:solidFill>
                <a:latin typeface="Calibri"/>
                <a:ea typeface="Calibri"/>
                <a:cs typeface="Calibri"/>
                <a:sym typeface="Calibri"/>
              </a:rPr>
              <a:t>for 	    	 	  player position/feet and “in” and “out” balls</a:t>
            </a:r>
            <a:endParaRPr/>
          </a:p>
          <a:p>
            <a:pPr marL="711200" marR="0" lvl="8" indent="0" algn="l" rtl="0">
              <a:lnSpc>
                <a:spcPct val="100000"/>
              </a:lnSpc>
              <a:spcBef>
                <a:spcPts val="0"/>
              </a:spcBef>
              <a:spcAft>
                <a:spcPts val="0"/>
              </a:spcAft>
              <a:buClr>
                <a:srgbClr val="18579B"/>
              </a:buClr>
              <a:buSzPts val="1600"/>
              <a:buFont typeface="Calibri"/>
              <a:buNone/>
            </a:pPr>
            <a:r>
              <a:rPr lang="en-US" sz="1600" b="0" i="0" u="none" strike="noStrike" cap="none">
                <a:solidFill>
                  <a:srgbClr val="18579B"/>
                </a:solidFill>
                <a:latin typeface="Calibri"/>
                <a:ea typeface="Calibri"/>
                <a:cs typeface="Calibri"/>
                <a:sym typeface="Calibri"/>
              </a:rPr>
              <a:t>  </a:t>
            </a:r>
            <a:endParaRPr/>
          </a:p>
          <a:p>
            <a:pPr marL="711200" marR="0" lvl="8" indent="0" algn="l" rtl="0">
              <a:lnSpc>
                <a:spcPct val="100000"/>
              </a:lnSpc>
              <a:spcBef>
                <a:spcPts val="0"/>
              </a:spcBef>
              <a:spcAft>
                <a:spcPts val="0"/>
              </a:spcAft>
              <a:buClr>
                <a:srgbClr val="18579B"/>
              </a:buClr>
              <a:buSzPts val="3200"/>
              <a:buFont typeface="Source Sans Pro"/>
              <a:buNone/>
            </a:pPr>
            <a:endParaRPr sz="3200" b="0" i="0" u="none" strike="noStrike" cap="none">
              <a:solidFill>
                <a:srgbClr val="000000"/>
              </a:solidFill>
              <a:latin typeface="Calibri"/>
              <a:ea typeface="Calibri"/>
              <a:cs typeface="Calibri"/>
              <a:sym typeface="Calibri"/>
            </a:endParaRPr>
          </a:p>
          <a:p>
            <a:pPr marL="571500" marR="0" lvl="8" indent="-571500" algn="l" rtl="0">
              <a:lnSpc>
                <a:spcPct val="100000"/>
              </a:lnSpc>
              <a:spcBef>
                <a:spcPts val="0"/>
              </a:spcBef>
              <a:spcAft>
                <a:spcPts val="0"/>
              </a:spcAft>
              <a:buClr>
                <a:srgbClr val="18579B"/>
              </a:buClr>
              <a:buSzPts val="3200"/>
              <a:buFont typeface="Source Sans Pro"/>
              <a:buNone/>
            </a:pPr>
            <a:endParaRPr sz="3200" b="0" i="0" u="none" strike="noStrike" cap="none">
              <a:solidFill>
                <a:srgbClr val="000000"/>
              </a:solidFill>
              <a:latin typeface="Calibri"/>
              <a:ea typeface="Calibri"/>
              <a:cs typeface="Calibri"/>
              <a:sym typeface="Calibri"/>
            </a:endParaRPr>
          </a:p>
        </p:txBody>
      </p:sp>
      <p:sp>
        <p:nvSpPr>
          <p:cNvPr id="2029" name="Google Shape;2029;p26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268"/>
          <p:cNvSpPr txBox="1"/>
          <p:nvPr/>
        </p:nvSpPr>
        <p:spPr>
          <a:xfrm>
            <a:off x="914400" y="0"/>
            <a:ext cx="10363199" cy="692497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Instruct Line Judges In </a:t>
            </a:r>
            <a:r>
              <a:rPr lang="en-US" sz="2800" b="1" i="1" u="none" strike="noStrike" cap="none">
                <a:solidFill>
                  <a:srgbClr val="18579B"/>
                </a:solidFill>
                <a:latin typeface="Calibri"/>
                <a:ea typeface="Calibri"/>
                <a:cs typeface="Calibri"/>
                <a:sym typeface="Calibri"/>
              </a:rPr>
              <a:t>(cont'd):</a:t>
            </a:r>
            <a:endParaRPr sz="28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571500" marR="0" lvl="8" indent="-571500" algn="l" rtl="0">
              <a:lnSpc>
                <a:spcPct val="100000"/>
              </a:lnSpc>
              <a:spcBef>
                <a:spcPts val="0"/>
              </a:spcBef>
              <a:spcAft>
                <a:spcPts val="0"/>
              </a:spcAft>
              <a:buClr>
                <a:srgbClr val="FF0000"/>
              </a:buClr>
              <a:buSzPts val="3600"/>
              <a:buFont typeface="Arial"/>
              <a:buChar char="•"/>
            </a:pPr>
            <a:r>
              <a:rPr lang="en-US" sz="3600" b="1" i="1" u="none" strike="noStrike" cap="none">
                <a:solidFill>
                  <a:srgbClr val="FF0000"/>
                </a:solidFill>
                <a:latin typeface="Calibri"/>
                <a:ea typeface="Calibri"/>
                <a:cs typeface="Calibri"/>
                <a:sym typeface="Calibri"/>
              </a:rPr>
              <a:t>Making Line Calls – Priority Responsibility</a:t>
            </a:r>
            <a:endParaRPr/>
          </a:p>
          <a:p>
            <a:pPr marL="1524000" marR="0" lvl="8" indent="-536575" algn="l" rtl="0">
              <a:lnSpc>
                <a:spcPct val="100000"/>
              </a:lnSpc>
              <a:spcBef>
                <a:spcPts val="0"/>
              </a:spcBef>
              <a:spcAft>
                <a:spcPts val="0"/>
              </a:spcAft>
              <a:buClr>
                <a:srgbClr val="18579B"/>
              </a:buClr>
              <a:buSzPts val="3600"/>
              <a:buFont typeface="Courier New"/>
              <a:buChar char="o"/>
            </a:pPr>
            <a:r>
              <a:rPr lang="en-US" sz="3600" b="0" i="0" u="none" strike="noStrike" cap="none">
                <a:solidFill>
                  <a:srgbClr val="18579B"/>
                </a:solidFill>
                <a:latin typeface="Calibri"/>
                <a:ea typeface="Calibri"/>
                <a:cs typeface="Calibri"/>
                <a:sym typeface="Calibri"/>
              </a:rPr>
              <a:t>  </a:t>
            </a:r>
            <a:r>
              <a:rPr lang="en-US" sz="3400" b="0" i="0" u="none" strike="noStrike" cap="none">
                <a:solidFill>
                  <a:srgbClr val="FF0000"/>
                </a:solidFill>
                <a:latin typeface="Calibri"/>
                <a:ea typeface="Calibri"/>
                <a:cs typeface="Calibri"/>
                <a:sym typeface="Calibri"/>
              </a:rPr>
              <a:t>Impartial</a:t>
            </a:r>
            <a:r>
              <a:rPr lang="en-US" sz="3400" b="0" i="0" u="none" strike="noStrike" cap="none">
                <a:solidFill>
                  <a:srgbClr val="18579B"/>
                </a:solidFill>
                <a:latin typeface="Calibri"/>
                <a:ea typeface="Calibri"/>
                <a:cs typeface="Calibri"/>
                <a:sym typeface="Calibri"/>
              </a:rPr>
              <a:t> calls based on where ball lands</a:t>
            </a:r>
            <a:endParaRPr/>
          </a:p>
          <a:p>
            <a:pPr marL="1524000" marR="0" lvl="8" indent="-536575" algn="l" rtl="0">
              <a:lnSpc>
                <a:spcPct val="100000"/>
              </a:lnSpc>
              <a:spcBef>
                <a:spcPts val="0"/>
              </a:spcBef>
              <a:spcAft>
                <a:spcPts val="0"/>
              </a:spcAft>
              <a:buClr>
                <a:srgbClr val="18579B"/>
              </a:buClr>
              <a:buSzPts val="3400"/>
              <a:buFont typeface="Courier New"/>
              <a:buChar char="o"/>
            </a:pPr>
            <a:r>
              <a:rPr lang="en-US" sz="3400" b="0" i="0" u="none" strike="noStrike" cap="none">
                <a:solidFill>
                  <a:srgbClr val="18579B"/>
                </a:solidFill>
                <a:latin typeface="Calibri"/>
                <a:ea typeface="Calibri"/>
                <a:cs typeface="Calibri"/>
                <a:sym typeface="Calibri"/>
              </a:rPr>
              <a:t>  Balls that contact the playing surface outside of 	    the court &amp; </a:t>
            </a:r>
            <a:r>
              <a:rPr lang="en-US" sz="3400" b="0" i="0" u="none" strike="noStrike" cap="none">
                <a:solidFill>
                  <a:srgbClr val="FF0000"/>
                </a:solidFill>
                <a:latin typeface="Calibri"/>
                <a:ea typeface="Calibri"/>
                <a:cs typeface="Calibri"/>
                <a:sym typeface="Calibri"/>
              </a:rPr>
              <a:t>Do NOT make contact with the Line 	    are “OUT”</a:t>
            </a:r>
            <a:endParaRPr/>
          </a:p>
          <a:p>
            <a:pPr marL="1524000" marR="0" lvl="8" indent="-536575" algn="l" rtl="0">
              <a:lnSpc>
                <a:spcPct val="100000"/>
              </a:lnSpc>
              <a:spcBef>
                <a:spcPts val="0"/>
              </a:spcBef>
              <a:spcAft>
                <a:spcPts val="0"/>
              </a:spcAft>
              <a:buClr>
                <a:srgbClr val="18579B"/>
              </a:buClr>
              <a:buSzPts val="3400"/>
              <a:buFont typeface="Courier New"/>
              <a:buChar char="o"/>
            </a:pPr>
            <a:r>
              <a:rPr lang="en-US" sz="3400" b="0" i="0" u="none" strike="noStrike" cap="none">
                <a:solidFill>
                  <a:srgbClr val="18579B"/>
                </a:solidFill>
                <a:latin typeface="Calibri"/>
                <a:ea typeface="Calibri"/>
                <a:cs typeface="Calibri"/>
                <a:sym typeface="Calibri"/>
              </a:rPr>
              <a:t>  </a:t>
            </a:r>
            <a:r>
              <a:rPr lang="en-US" sz="3400" b="0" i="0" u="none" strike="noStrike" cap="none">
                <a:solidFill>
                  <a:srgbClr val="FF0000"/>
                </a:solidFill>
                <a:latin typeface="Calibri"/>
                <a:ea typeface="Calibri"/>
                <a:cs typeface="Calibri"/>
                <a:sym typeface="Calibri"/>
              </a:rPr>
              <a:t>Unable to determine </a:t>
            </a:r>
            <a:r>
              <a:rPr lang="en-US" sz="3400" b="0" i="0" u="none" strike="noStrike" cap="none">
                <a:solidFill>
                  <a:srgbClr val="18579B"/>
                </a:solidFill>
                <a:latin typeface="Calibri"/>
                <a:ea typeface="Calibri"/>
                <a:cs typeface="Calibri"/>
                <a:sym typeface="Calibri"/>
              </a:rPr>
              <a:t>if a ball makes contact 		  	    with the Line – </a:t>
            </a:r>
            <a:r>
              <a:rPr lang="en-US" sz="3400" b="0" i="0" u="none" strike="noStrike" cap="none">
                <a:solidFill>
                  <a:srgbClr val="FF0000"/>
                </a:solidFill>
                <a:latin typeface="Calibri"/>
                <a:ea typeface="Calibri"/>
                <a:cs typeface="Calibri"/>
                <a:sym typeface="Calibri"/>
              </a:rPr>
              <a:t>ball is “IN”</a:t>
            </a:r>
            <a:endParaRPr/>
          </a:p>
          <a:p>
            <a:pPr marL="1524000" marR="0" lvl="8" indent="-536575" algn="l" rtl="0">
              <a:lnSpc>
                <a:spcPct val="100000"/>
              </a:lnSpc>
              <a:spcBef>
                <a:spcPts val="0"/>
              </a:spcBef>
              <a:spcAft>
                <a:spcPts val="0"/>
              </a:spcAft>
              <a:buClr>
                <a:srgbClr val="18579B"/>
              </a:buClr>
              <a:buSzPts val="3400"/>
              <a:buFont typeface="Courier New"/>
              <a:buChar char="o"/>
            </a:pPr>
            <a:r>
              <a:rPr lang="en-US" sz="3400" b="0" i="0" u="none" strike="noStrike" cap="none">
                <a:solidFill>
                  <a:srgbClr val="18579B"/>
                </a:solidFill>
                <a:latin typeface="Calibri"/>
                <a:ea typeface="Calibri"/>
                <a:cs typeface="Calibri"/>
                <a:sym typeface="Calibri"/>
              </a:rPr>
              <a:t>  </a:t>
            </a:r>
            <a:r>
              <a:rPr lang="en-US" sz="3400" b="0" i="0" u="none" strike="noStrike" cap="none">
                <a:solidFill>
                  <a:srgbClr val="FF0000"/>
                </a:solidFill>
                <a:latin typeface="Calibri"/>
                <a:ea typeface="Calibri"/>
                <a:cs typeface="Calibri"/>
                <a:sym typeface="Calibri"/>
              </a:rPr>
              <a:t>Make all calls promptly </a:t>
            </a:r>
            <a:r>
              <a:rPr lang="en-US" sz="3400" b="0" i="0" u="none" strike="noStrike" cap="none">
                <a:solidFill>
                  <a:srgbClr val="18579B"/>
                </a:solidFill>
                <a:latin typeface="Calibri"/>
                <a:ea typeface="Calibri"/>
                <a:cs typeface="Calibri"/>
                <a:sym typeface="Calibri"/>
              </a:rPr>
              <a:t>– otherwise players will      	    have doubt about your call</a:t>
            </a:r>
            <a:endParaRPr sz="3400" b="0" i="0" u="none" strike="noStrike" cap="none">
              <a:solidFill>
                <a:srgbClr val="000000"/>
              </a:solidFill>
              <a:latin typeface="Calibri"/>
              <a:ea typeface="Calibri"/>
              <a:cs typeface="Calibri"/>
              <a:sym typeface="Calibri"/>
            </a:endParaRPr>
          </a:p>
        </p:txBody>
      </p:sp>
      <p:sp>
        <p:nvSpPr>
          <p:cNvPr id="2035" name="Google Shape;2035;p26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269"/>
          <p:cNvSpPr txBox="1"/>
          <p:nvPr/>
        </p:nvSpPr>
        <p:spPr>
          <a:xfrm>
            <a:off x="914400" y="0"/>
            <a:ext cx="10363199" cy="618630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n-US" sz="4000" b="1" i="0" u="none" strike="noStrike" cap="none">
                <a:solidFill>
                  <a:srgbClr val="18579B"/>
                </a:solidFill>
                <a:latin typeface="Source Sans Pro"/>
                <a:ea typeface="Source Sans Pro"/>
                <a:cs typeface="Source Sans Pro"/>
                <a:sym typeface="Source Sans Pro"/>
              </a:rPr>
              <a:t>Working With Line Judges</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Instruct Line Judges In </a:t>
            </a:r>
            <a:r>
              <a:rPr lang="en-US" sz="2800" b="1" i="1" u="none" strike="noStrike" cap="none">
                <a:solidFill>
                  <a:srgbClr val="18579B"/>
                </a:solidFill>
                <a:latin typeface="Arial"/>
                <a:ea typeface="Arial"/>
                <a:cs typeface="Arial"/>
                <a:sym typeface="Arial"/>
              </a:rPr>
              <a:t>(cont’d):  </a:t>
            </a:r>
            <a:endParaRPr/>
          </a:p>
          <a:p>
            <a:pPr marL="0" marR="0" lvl="0" indent="0" algn="l" rtl="0">
              <a:lnSpc>
                <a:spcPct val="100000"/>
              </a:lnSpc>
              <a:spcBef>
                <a:spcPts val="0"/>
              </a:spcBef>
              <a:spcAft>
                <a:spcPts val="0"/>
              </a:spcAft>
              <a:buClr>
                <a:srgbClr val="18579B"/>
              </a:buClr>
              <a:buSzPts val="1000"/>
              <a:buFont typeface="Source Sans Pro"/>
              <a:buNone/>
            </a:pPr>
            <a:endParaRPr sz="1000" b="1"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8579B"/>
              </a:buClr>
              <a:buSzPts val="2800"/>
              <a:buFont typeface="Arial"/>
              <a:buNone/>
            </a:pPr>
            <a:r>
              <a:rPr lang="en-US" sz="2800" b="1" i="1" u="none" strike="noStrike" cap="none">
                <a:solidFill>
                  <a:srgbClr val="18579B"/>
                </a:solidFill>
                <a:latin typeface="Arial"/>
                <a:ea typeface="Arial"/>
                <a:cs typeface="Arial"/>
                <a:sym typeface="Arial"/>
              </a:rPr>
              <a:t>Making Line Calls:</a:t>
            </a:r>
            <a:endParaRPr sz="2800" b="1"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1339850" marR="0" lvl="8" indent="-719138" algn="l" rtl="0">
              <a:lnSpc>
                <a:spcPct val="100000"/>
              </a:lnSpc>
              <a:spcBef>
                <a:spcPts val="0"/>
              </a:spcBef>
              <a:spcAft>
                <a:spcPts val="0"/>
              </a:spcAft>
              <a:buClr>
                <a:srgbClr val="FF0000"/>
              </a:buClr>
              <a:buSzPts val="3400"/>
              <a:buFont typeface="Courier New"/>
              <a:buChar char="o"/>
            </a:pPr>
            <a:r>
              <a:rPr lang="en-US" sz="3400" b="0" i="0" u="none" strike="noStrike" cap="none">
                <a:solidFill>
                  <a:srgbClr val="FF0000"/>
                </a:solidFill>
                <a:latin typeface="Calibri"/>
                <a:ea typeface="Calibri"/>
                <a:cs typeface="Calibri"/>
                <a:sym typeface="Calibri"/>
              </a:rPr>
              <a:t>Focus on your line </a:t>
            </a:r>
            <a:r>
              <a:rPr lang="en-US" sz="3400" b="0" i="0" u="none" strike="noStrike" cap="none">
                <a:solidFill>
                  <a:srgbClr val="18579B"/>
                </a:solidFill>
                <a:latin typeface="Calibri"/>
                <a:ea typeface="Calibri"/>
                <a:cs typeface="Calibri"/>
                <a:sym typeface="Calibri"/>
              </a:rPr>
              <a:t>of responsibility </a:t>
            </a:r>
            <a:r>
              <a:rPr lang="en-US" sz="3400" b="0" i="0" u="none" strike="noStrike" cap="none">
                <a:solidFill>
                  <a:srgbClr val="FF0000"/>
                </a:solidFill>
                <a:latin typeface="Calibri"/>
                <a:ea typeface="Calibri"/>
                <a:cs typeface="Calibri"/>
                <a:sym typeface="Calibri"/>
              </a:rPr>
              <a:t>before the ball arrives</a:t>
            </a:r>
            <a:endParaRPr/>
          </a:p>
          <a:p>
            <a:pPr marL="1339850" marR="0" lvl="8" indent="-719138" algn="l" rtl="0">
              <a:lnSpc>
                <a:spcPct val="100000"/>
              </a:lnSpc>
              <a:spcBef>
                <a:spcPts val="0"/>
              </a:spcBef>
              <a:spcAft>
                <a:spcPts val="0"/>
              </a:spcAft>
              <a:buClr>
                <a:srgbClr val="18579B"/>
              </a:buClr>
              <a:buSzPts val="3400"/>
              <a:buFont typeface="Courier New"/>
              <a:buChar char="o"/>
            </a:pPr>
            <a:r>
              <a:rPr lang="en-US" sz="3400" b="0" i="0" u="none" strike="noStrike" cap="none">
                <a:solidFill>
                  <a:srgbClr val="18579B"/>
                </a:solidFill>
                <a:latin typeface="Calibri"/>
                <a:ea typeface="Calibri"/>
                <a:cs typeface="Calibri"/>
                <a:sym typeface="Calibri"/>
              </a:rPr>
              <a:t>Call all balls contacting the playing surface outside of the court “OUT” </a:t>
            </a:r>
            <a:r>
              <a:rPr lang="en-US" sz="3400" b="0" i="0" u="none" strike="noStrike" cap="none">
                <a:solidFill>
                  <a:srgbClr val="FF0000"/>
                </a:solidFill>
                <a:latin typeface="Calibri"/>
                <a:ea typeface="Calibri"/>
                <a:cs typeface="Calibri"/>
                <a:sym typeface="Calibri"/>
              </a:rPr>
              <a:t>regardless of how far out they 	hit</a:t>
            </a:r>
            <a:endParaRPr/>
          </a:p>
          <a:p>
            <a:pPr marL="1339850" marR="0" lvl="8" indent="-719138" algn="l" rtl="0">
              <a:lnSpc>
                <a:spcPct val="100000"/>
              </a:lnSpc>
              <a:spcBef>
                <a:spcPts val="0"/>
              </a:spcBef>
              <a:spcAft>
                <a:spcPts val="0"/>
              </a:spcAft>
              <a:buClr>
                <a:srgbClr val="18579B"/>
              </a:buClr>
              <a:buSzPts val="3400"/>
              <a:buFont typeface="Courier New"/>
              <a:buChar char="o"/>
            </a:pPr>
            <a:r>
              <a:rPr lang="en-US" sz="3400" b="0" i="0" u="none" strike="noStrike" cap="none">
                <a:solidFill>
                  <a:srgbClr val="18579B"/>
                </a:solidFill>
                <a:latin typeface="Calibri"/>
                <a:ea typeface="Calibri"/>
                <a:cs typeface="Calibri"/>
                <a:sym typeface="Calibri"/>
              </a:rPr>
              <a:t>Do not make line call </a:t>
            </a:r>
            <a:r>
              <a:rPr lang="en-US" sz="3400" b="0" i="0" u="none" strike="noStrike" cap="none">
                <a:solidFill>
                  <a:srgbClr val="FF0000"/>
                </a:solidFill>
                <a:latin typeface="Calibri"/>
                <a:ea typeface="Calibri"/>
                <a:cs typeface="Calibri"/>
                <a:sym typeface="Calibri"/>
              </a:rPr>
              <a:t>until ball touches the playing 	surface/court.</a:t>
            </a:r>
            <a:endParaRPr sz="3400" b="0" i="0" u="none" strike="noStrike" cap="none">
              <a:solidFill>
                <a:srgbClr val="FF0000"/>
              </a:solidFill>
              <a:latin typeface="Calibri"/>
              <a:ea typeface="Calibri"/>
              <a:cs typeface="Calibri"/>
              <a:sym typeface="Calibri"/>
            </a:endParaRPr>
          </a:p>
        </p:txBody>
      </p:sp>
      <p:sp>
        <p:nvSpPr>
          <p:cNvPr id="2041" name="Google Shape;2041;p26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270"/>
          <p:cNvSpPr txBox="1"/>
          <p:nvPr/>
        </p:nvSpPr>
        <p:spPr>
          <a:xfrm>
            <a:off x="452761" y="95794"/>
            <a:ext cx="11203620" cy="375487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n-US" sz="4400" b="1" i="0" u="none" strike="noStrike" cap="none">
                <a:solidFill>
                  <a:srgbClr val="18579B"/>
                </a:solidFill>
                <a:latin typeface="Source Sans Pro"/>
                <a:ea typeface="Source Sans Pro"/>
                <a:cs typeface="Source Sans Pro"/>
                <a:sym typeface="Source Sans Pro"/>
              </a:rPr>
              <a:t>Working with </a:t>
            </a:r>
            <a:r>
              <a:rPr lang="en-US" sz="4400" b="1" i="0" u="none" strike="noStrike" cap="none">
                <a:solidFill>
                  <a:srgbClr val="18579B"/>
                </a:solidFill>
                <a:latin typeface="Calibri"/>
                <a:ea typeface="Calibri"/>
                <a:cs typeface="Calibri"/>
                <a:sym typeface="Calibri"/>
              </a:rPr>
              <a:t>Line</a:t>
            </a:r>
            <a:r>
              <a:rPr lang="en-US" sz="4400" b="1" i="0" u="none" strike="noStrike" cap="none">
                <a:solidFill>
                  <a:srgbClr val="18579B"/>
                </a:solidFill>
                <a:latin typeface="Source Sans Pro"/>
                <a:ea typeface="Source Sans Pro"/>
                <a:cs typeface="Source Sans Pro"/>
                <a:sym typeface="Source Sans Pro"/>
              </a:rPr>
              <a:t> Judges</a:t>
            </a:r>
            <a:r>
              <a:rPr lang="en-US" sz="4400" b="0" i="0" u="none" strike="noStrike" cap="none">
                <a:solidFill>
                  <a:srgbClr val="18579B"/>
                </a:solidFill>
                <a:latin typeface="Source Sans Pro"/>
                <a:ea typeface="Source Sans Pro"/>
                <a:cs typeface="Source Sans Pro"/>
                <a:sym typeface="Source Sans Pro"/>
              </a:rPr>
              <a:t> </a:t>
            </a:r>
            <a:r>
              <a:rPr lang="en-US" sz="2800" b="0" i="0" u="none" strike="noStrike" cap="none">
                <a:solidFill>
                  <a:srgbClr val="18579B"/>
                </a:solidFill>
                <a:latin typeface="Source Sans Pro"/>
                <a:ea typeface="Source Sans Pro"/>
                <a:cs typeface="Source Sans Pro"/>
                <a:sym typeface="Source Sans Pro"/>
              </a:rPr>
              <a:t>(cont'd)</a:t>
            </a:r>
            <a:endParaRPr/>
          </a:p>
          <a:p>
            <a:pPr marL="0" marR="0" lvl="0" indent="0" algn="ctr"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4000"/>
              <a:buFont typeface="Calibri"/>
              <a:buNone/>
            </a:pPr>
            <a:r>
              <a:rPr lang="en-US" sz="4000" b="0" i="0" u="none" strike="noStrike" cap="none">
                <a:solidFill>
                  <a:srgbClr val="18579B"/>
                </a:solidFill>
                <a:latin typeface="Calibri"/>
                <a:ea typeface="Calibri"/>
                <a:cs typeface="Calibri"/>
                <a:sym typeface="Calibri"/>
              </a:rPr>
              <a:t> </a:t>
            </a:r>
            <a:r>
              <a:rPr lang="en-US" sz="4000" b="1" i="0" u="none" strike="noStrike" cap="none">
                <a:solidFill>
                  <a:srgbClr val="18579B"/>
                </a:solidFill>
                <a:latin typeface="Calibri"/>
                <a:ea typeface="Calibri"/>
                <a:cs typeface="Calibri"/>
                <a:sym typeface="Calibri"/>
              </a:rPr>
              <a:t>Confirm Each Line Judge’s Readiness At:</a:t>
            </a:r>
            <a:endParaRPr sz="2000" b="0"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Start</a:t>
            </a:r>
            <a:r>
              <a:rPr lang="en-US" sz="3600" b="0" i="0" u="none" strike="noStrike" cap="none">
                <a:solidFill>
                  <a:srgbClr val="18579B"/>
                </a:solidFill>
                <a:latin typeface="Calibri"/>
                <a:ea typeface="Calibri"/>
                <a:cs typeface="Calibri"/>
                <a:sym typeface="Calibri"/>
              </a:rPr>
              <a:t> of Match &amp; Each Game</a:t>
            </a:r>
            <a:endParaRPr sz="2000" b="0"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FF0000"/>
              </a:buClr>
              <a:buSzPts val="3600"/>
              <a:buFont typeface="Arial"/>
              <a:buChar char="•"/>
            </a:pPr>
            <a:r>
              <a:rPr lang="en-US" sz="3600" b="0" i="0" u="none" strike="noStrike" cap="none">
                <a:solidFill>
                  <a:srgbClr val="FF0000"/>
                </a:solidFill>
                <a:latin typeface="Calibri"/>
                <a:ea typeface="Calibri"/>
                <a:cs typeface="Calibri"/>
                <a:sym typeface="Calibri"/>
              </a:rPr>
              <a:t>Before Resuming Play After:</a:t>
            </a:r>
            <a:endParaRPr sz="2000" b="0" i="0" u="none" strike="noStrike" cap="none">
              <a:solidFill>
                <a:srgbClr val="FF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3600"/>
              <a:buFont typeface="Courier New"/>
              <a:buChar char="o"/>
            </a:pPr>
            <a:r>
              <a:rPr lang="en-US" sz="3600" b="0" i="0" u="none" strike="noStrike" cap="none">
                <a:solidFill>
                  <a:srgbClr val="18579B"/>
                </a:solidFill>
                <a:latin typeface="Calibri"/>
                <a:ea typeface="Calibri"/>
                <a:cs typeface="Calibri"/>
                <a:sym typeface="Calibri"/>
              </a:rPr>
              <a:t>Time-Outs</a:t>
            </a:r>
            <a:endParaRPr/>
          </a:p>
          <a:p>
            <a:pPr marL="1028700" marR="0" lvl="1" indent="-571500" algn="l" rtl="0">
              <a:lnSpc>
                <a:spcPct val="100000"/>
              </a:lnSpc>
              <a:spcBef>
                <a:spcPts val="0"/>
              </a:spcBef>
              <a:spcAft>
                <a:spcPts val="0"/>
              </a:spcAft>
              <a:buClr>
                <a:srgbClr val="18579B"/>
              </a:buClr>
              <a:buSzPts val="3600"/>
              <a:buFont typeface="Courier New"/>
              <a:buChar char="o"/>
            </a:pPr>
            <a:r>
              <a:rPr lang="en-US" sz="3600" b="0" i="0" u="none" strike="noStrike" cap="none">
                <a:solidFill>
                  <a:srgbClr val="18579B"/>
                </a:solidFill>
                <a:latin typeface="Calibri"/>
                <a:ea typeface="Calibri"/>
                <a:cs typeface="Calibri"/>
                <a:sym typeface="Calibri"/>
              </a:rPr>
              <a:t>Any Extended Pause In Play</a:t>
            </a:r>
            <a:endParaRPr/>
          </a:p>
        </p:txBody>
      </p:sp>
      <p:sp>
        <p:nvSpPr>
          <p:cNvPr id="2047" name="Google Shape;2047;p270"/>
          <p:cNvSpPr txBox="1"/>
          <p:nvPr/>
        </p:nvSpPr>
        <p:spPr>
          <a:xfrm>
            <a:off x="275208" y="4099177"/>
            <a:ext cx="11825056" cy="233910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n-US" sz="4000" b="1" i="0" u="none" strike="noStrike" cap="none">
                <a:solidFill>
                  <a:srgbClr val="18579B"/>
                </a:solidFill>
                <a:latin typeface="Calibri"/>
                <a:ea typeface="Calibri"/>
                <a:cs typeface="Calibri"/>
                <a:sym typeface="Calibri"/>
              </a:rPr>
              <a:t>Overruling a Line Judge’s Call</a:t>
            </a:r>
            <a:endParaRPr sz="2000" b="1" i="0" u="none" strike="noStrike" cap="none">
              <a:solidFill>
                <a:srgbClr val="18579B"/>
              </a:solidFill>
              <a:latin typeface="Calibri"/>
              <a:ea typeface="Calibri"/>
              <a:cs typeface="Calibri"/>
              <a:sym typeface="Calibri"/>
            </a:endParaRPr>
          </a:p>
          <a:p>
            <a:pPr marL="536576" marR="0" lvl="0" indent="-4524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The </a:t>
            </a:r>
            <a:r>
              <a:rPr lang="en-US" sz="3600" b="0" i="0" u="none" strike="noStrike" cap="none">
                <a:solidFill>
                  <a:srgbClr val="FF0000"/>
                </a:solidFill>
                <a:latin typeface="Calibri"/>
                <a:ea typeface="Calibri"/>
                <a:cs typeface="Calibri"/>
                <a:sym typeface="Calibri"/>
              </a:rPr>
              <a:t>Referee Can Overrule</a:t>
            </a:r>
            <a:r>
              <a:rPr lang="en-US" sz="3600" b="0" i="0" u="none" strike="noStrike" cap="none">
                <a:solidFill>
                  <a:srgbClr val="18579B"/>
                </a:solidFill>
                <a:latin typeface="Calibri"/>
                <a:ea typeface="Calibri"/>
                <a:cs typeface="Calibri"/>
                <a:sym typeface="Calibri"/>
              </a:rPr>
              <a:t> a LJ’s OUT Call </a:t>
            </a:r>
            <a:r>
              <a:rPr lang="en-US" sz="3600" b="0" i="0" u="none" strike="noStrike" cap="none">
                <a:solidFill>
                  <a:srgbClr val="FF0000"/>
                </a:solidFill>
                <a:latin typeface="Calibri"/>
                <a:ea typeface="Calibri"/>
                <a:cs typeface="Calibri"/>
                <a:sym typeface="Calibri"/>
              </a:rPr>
              <a:t>if 100% Certain</a:t>
            </a:r>
            <a:endParaRPr sz="2000" b="0" i="0" u="none" strike="noStrike" cap="none">
              <a:solidFill>
                <a:srgbClr val="FF0000"/>
              </a:solidFill>
              <a:latin typeface="Calibri"/>
              <a:ea typeface="Calibri"/>
              <a:cs typeface="Calibri"/>
              <a:sym typeface="Calibri"/>
            </a:endParaRPr>
          </a:p>
          <a:p>
            <a:pPr marL="536576" marR="0" lvl="0" indent="-4524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Players Can Overrule </a:t>
            </a:r>
            <a:r>
              <a:rPr lang="en-US" sz="3600" b="0" i="0" u="none" strike="noStrike" cap="none">
                <a:solidFill>
                  <a:srgbClr val="18579B"/>
                </a:solidFill>
                <a:latin typeface="Calibri"/>
                <a:ea typeface="Calibri"/>
                <a:cs typeface="Calibri"/>
                <a:sym typeface="Calibri"/>
              </a:rPr>
              <a:t>a LJ’s OUT Call</a:t>
            </a:r>
            <a:endParaRPr sz="3400" b="0" i="0" u="none" strike="noStrike" cap="none">
              <a:solidFill>
                <a:srgbClr val="18579B"/>
              </a:solidFill>
              <a:latin typeface="Calibri"/>
              <a:ea typeface="Calibri"/>
              <a:cs typeface="Calibri"/>
              <a:sym typeface="Calibri"/>
            </a:endParaRPr>
          </a:p>
          <a:p>
            <a:pPr marL="1255713" marR="0" lvl="1" indent="-536575" algn="l" rtl="0">
              <a:lnSpc>
                <a:spcPct val="100000"/>
              </a:lnSpc>
              <a:spcBef>
                <a:spcPts val="0"/>
              </a:spcBef>
              <a:spcAft>
                <a:spcPts val="0"/>
              </a:spcAft>
              <a:buClr>
                <a:srgbClr val="18579B"/>
              </a:buClr>
              <a:buSzPts val="3400"/>
              <a:buFont typeface="Courier New"/>
              <a:buChar char="o"/>
            </a:pPr>
            <a:r>
              <a:rPr lang="en-US" sz="3400" b="0" i="0" u="none" strike="noStrike" cap="none">
                <a:solidFill>
                  <a:srgbClr val="18579B"/>
                </a:solidFill>
                <a:latin typeface="Calibri"/>
                <a:ea typeface="Calibri"/>
                <a:cs typeface="Calibri"/>
                <a:sym typeface="Calibri"/>
              </a:rPr>
              <a:t>  When it is </a:t>
            </a:r>
            <a:r>
              <a:rPr lang="en-US" sz="3400" b="0" i="0" u="none" strike="noStrike" cap="none">
                <a:solidFill>
                  <a:srgbClr val="FF0000"/>
                </a:solidFill>
                <a:latin typeface="Calibri"/>
                <a:ea typeface="Calibri"/>
                <a:cs typeface="Calibri"/>
                <a:sym typeface="Calibri"/>
              </a:rPr>
              <a:t>to Their Disadvantage</a:t>
            </a:r>
            <a:endParaRPr sz="3400" b="0" i="0" u="none" strike="noStrike" cap="none">
              <a:solidFill>
                <a:srgbClr val="FF0000"/>
              </a:solidFill>
              <a:latin typeface="Calibri"/>
              <a:ea typeface="Calibri"/>
              <a:cs typeface="Calibri"/>
              <a:sym typeface="Calibri"/>
            </a:endParaRPr>
          </a:p>
        </p:txBody>
      </p:sp>
      <p:sp>
        <p:nvSpPr>
          <p:cNvPr id="2048" name="Google Shape;2048;p27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271"/>
          <p:cNvSpPr txBox="1"/>
          <p:nvPr/>
        </p:nvSpPr>
        <p:spPr>
          <a:xfrm>
            <a:off x="156308" y="258696"/>
            <a:ext cx="11762154" cy="852541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Working with Line Judges</a:t>
            </a:r>
            <a:r>
              <a:rPr lang="en-US" sz="4400" b="0" i="0" u="none" strike="noStrike" cap="none">
                <a:solidFill>
                  <a:srgbClr val="18579B"/>
                </a:solidFill>
                <a:latin typeface="Calibri"/>
                <a:ea typeface="Calibri"/>
                <a:cs typeface="Calibri"/>
                <a:sym typeface="Calibri"/>
              </a:rPr>
              <a:t> </a:t>
            </a:r>
            <a:r>
              <a:rPr lang="en-US" sz="2800" b="0" i="0" u="none" strike="noStrike" cap="none">
                <a:solidFill>
                  <a:srgbClr val="18579B"/>
                </a:solidFill>
                <a:latin typeface="Calibri"/>
                <a:ea typeface="Calibri"/>
                <a:cs typeface="Calibri"/>
                <a:sym typeface="Calibri"/>
              </a:rPr>
              <a:t>(cont’d)\</a:t>
            </a:r>
            <a:endParaRPr/>
          </a:p>
          <a:p>
            <a:pPr marL="0" marR="0" lvl="0" indent="0" algn="ctr" rtl="0">
              <a:lnSpc>
                <a:spcPct val="100000"/>
              </a:lnSpc>
              <a:spcBef>
                <a:spcPts val="0"/>
              </a:spcBef>
              <a:spcAft>
                <a:spcPts val="0"/>
              </a:spcAft>
              <a:buClr>
                <a:srgbClr val="18579B"/>
              </a:buClr>
              <a:buSzPts val="2800"/>
              <a:buFont typeface="Source Sans Pro"/>
              <a:buNone/>
            </a:pPr>
            <a:endParaRPr sz="2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  Positioning Line Judge’s on the Court:</a:t>
            </a:r>
            <a:endParaRPr/>
          </a:p>
          <a:p>
            <a:pPr marL="84138" marR="0" lvl="0" indent="635000" algn="l"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Calibri"/>
              <a:ea typeface="Calibri"/>
              <a:cs typeface="Calibri"/>
              <a:sym typeface="Calibri"/>
            </a:endParaRPr>
          </a:p>
          <a:p>
            <a:pPr marL="536576" marR="0" lvl="0" indent="-4524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Basic </a:t>
            </a:r>
            <a:r>
              <a:rPr lang="en-US" sz="3600" b="0" i="0" u="none" strike="noStrike" cap="none">
                <a:solidFill>
                  <a:srgbClr val="FF0000"/>
                </a:solidFill>
                <a:latin typeface="Calibri"/>
                <a:ea typeface="Calibri"/>
                <a:cs typeface="Calibri"/>
                <a:sym typeface="Calibri"/>
              </a:rPr>
              <a:t>2/4/6 line judge </a:t>
            </a:r>
            <a:r>
              <a:rPr lang="en-US" sz="3600" b="0" i="0" u="none" strike="noStrike" cap="none">
                <a:solidFill>
                  <a:srgbClr val="18579B"/>
                </a:solidFill>
                <a:latin typeface="Calibri"/>
                <a:ea typeface="Calibri"/>
                <a:cs typeface="Calibri"/>
                <a:sym typeface="Calibri"/>
              </a:rPr>
              <a:t>configurations</a:t>
            </a:r>
            <a:endParaRPr/>
          </a:p>
          <a:p>
            <a:pPr marL="536576" marR="0" lvl="0" indent="-4524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Align </a:t>
            </a:r>
            <a:r>
              <a:rPr lang="en-US" sz="3600" b="0" i="0" u="none" strike="noStrike" cap="none">
                <a:solidFill>
                  <a:srgbClr val="FF0000"/>
                </a:solidFill>
                <a:latin typeface="Calibri"/>
                <a:ea typeface="Calibri"/>
                <a:cs typeface="Calibri"/>
                <a:sym typeface="Calibri"/>
              </a:rPr>
              <a:t>just inside assigned boundary line </a:t>
            </a:r>
            <a:r>
              <a:rPr lang="en-US" sz="3600" b="0" i="0" u="none" strike="noStrike" cap="none">
                <a:solidFill>
                  <a:srgbClr val="18579B"/>
                </a:solidFill>
                <a:latin typeface="Calibri"/>
                <a:ea typeface="Calibri"/>
                <a:cs typeface="Calibri"/>
                <a:sym typeface="Calibri"/>
              </a:rPr>
              <a:t>– easier to see  </a:t>
            </a:r>
            <a:endParaRPr/>
          </a:p>
          <a:p>
            <a:pPr marL="84138" marR="0" lvl="0"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space between ball and line</a:t>
            </a:r>
            <a:endParaRPr/>
          </a:p>
          <a:p>
            <a:pPr marL="536576" marR="0" lvl="0" indent="-4524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Standing vs sitting – </a:t>
            </a:r>
            <a:r>
              <a:rPr lang="en-US" sz="3600" b="0" i="0" u="none" strike="noStrike" cap="none">
                <a:solidFill>
                  <a:srgbClr val="FF0000"/>
                </a:solidFill>
                <a:latin typeface="Calibri"/>
                <a:ea typeface="Calibri"/>
                <a:cs typeface="Calibri"/>
                <a:sym typeface="Calibri"/>
              </a:rPr>
              <a:t>standing preferred </a:t>
            </a:r>
            <a:r>
              <a:rPr lang="en-US" sz="3600" b="0" i="0" u="none" strike="noStrike" cap="none">
                <a:solidFill>
                  <a:srgbClr val="18579B"/>
                </a:solidFill>
                <a:latin typeface="Calibri"/>
                <a:ea typeface="Calibri"/>
                <a:cs typeface="Calibri"/>
                <a:sym typeface="Calibri"/>
              </a:rPr>
              <a:t>– ideally looking </a:t>
            </a:r>
            <a:endParaRPr/>
          </a:p>
          <a:p>
            <a:pPr marL="84138" marR="0" lvl="0" indent="0" algn="l" rtl="0">
              <a:lnSpc>
                <a:spcPct val="100000"/>
              </a:lnSpc>
              <a:spcBef>
                <a:spcPts val="0"/>
              </a:spcBef>
              <a:spcAft>
                <a:spcPts val="0"/>
              </a:spcAft>
              <a:buClr>
                <a:srgbClr val="18579B"/>
              </a:buClr>
              <a:buSzPts val="3600"/>
              <a:buFont typeface="Calibri"/>
              <a:buNone/>
            </a:pPr>
            <a:r>
              <a:rPr lang="en-US" sz="3600" b="0" i="0" u="none" strike="noStrike" cap="none">
                <a:solidFill>
                  <a:srgbClr val="18579B"/>
                </a:solidFill>
                <a:latin typeface="Calibri"/>
                <a:ea typeface="Calibri"/>
                <a:cs typeface="Calibri"/>
                <a:sym typeface="Calibri"/>
              </a:rPr>
              <a:t>      </a:t>
            </a:r>
            <a:r>
              <a:rPr lang="en-US" sz="3600" b="0" i="0" u="none" strike="noStrike" cap="none">
                <a:solidFill>
                  <a:srgbClr val="FF0000"/>
                </a:solidFill>
                <a:latin typeface="Calibri"/>
                <a:ea typeface="Calibri"/>
                <a:cs typeface="Calibri"/>
                <a:sym typeface="Calibri"/>
              </a:rPr>
              <a:t>over a fence vs through it.</a:t>
            </a:r>
            <a:endParaRPr/>
          </a:p>
          <a:p>
            <a:pPr marL="84138" marR="0" lvl="0"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18579B"/>
              </a:solidFill>
              <a:latin typeface="Calibri"/>
              <a:ea typeface="Calibri"/>
              <a:cs typeface="Calibri"/>
              <a:sym typeface="Calibri"/>
            </a:endParaRPr>
          </a:p>
          <a:p>
            <a:pPr marL="536576" marR="0" lvl="0" indent="-223838" algn="l" rtl="0">
              <a:lnSpc>
                <a:spcPct val="100000"/>
              </a:lnSpc>
              <a:spcBef>
                <a:spcPts val="0"/>
              </a:spcBef>
              <a:spcAft>
                <a:spcPts val="0"/>
              </a:spcAft>
              <a:buClr>
                <a:srgbClr val="18579B"/>
              </a:buClr>
              <a:buSzPts val="3600"/>
              <a:buFont typeface="Arial"/>
              <a:buNone/>
            </a:pPr>
            <a:endParaRPr sz="3600" b="0" i="0" u="none" strike="noStrike" cap="none">
              <a:solidFill>
                <a:srgbClr val="18579B"/>
              </a:solidFill>
              <a:latin typeface="Calibri"/>
              <a:ea typeface="Calibri"/>
              <a:cs typeface="Calibri"/>
              <a:sym typeface="Calibri"/>
            </a:endParaRPr>
          </a:p>
          <a:p>
            <a:pPr marL="536576" marR="0" lvl="0" indent="-223838" algn="l" rtl="0">
              <a:lnSpc>
                <a:spcPct val="100000"/>
              </a:lnSpc>
              <a:spcBef>
                <a:spcPts val="0"/>
              </a:spcBef>
              <a:spcAft>
                <a:spcPts val="0"/>
              </a:spcAft>
              <a:buClr>
                <a:srgbClr val="18579B"/>
              </a:buClr>
              <a:buSzPts val="3600"/>
              <a:buFont typeface="Arial"/>
              <a:buNone/>
            </a:pPr>
            <a:endParaRPr sz="3600" b="0" i="0" u="none" strike="noStrike" cap="none">
              <a:solidFill>
                <a:srgbClr val="18579B"/>
              </a:solidFill>
              <a:latin typeface="Calibri"/>
              <a:ea typeface="Calibri"/>
              <a:cs typeface="Calibri"/>
              <a:sym typeface="Calibri"/>
            </a:endParaRPr>
          </a:p>
          <a:p>
            <a:pPr marL="84138" marR="0" lvl="0"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18579B"/>
              </a:solidFill>
              <a:latin typeface="Calibri"/>
              <a:ea typeface="Calibri"/>
              <a:cs typeface="Calibri"/>
              <a:sym typeface="Calibri"/>
            </a:endParaRPr>
          </a:p>
          <a:p>
            <a:pPr marL="536576" marR="0" lvl="0" indent="-4524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End line judges opposite referee</a:t>
            </a:r>
            <a:endParaRPr/>
          </a:p>
          <a:p>
            <a:pPr marL="536576" marR="0" lvl="0" indent="-452438"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  </a:t>
            </a:r>
            <a:endParaRPr/>
          </a:p>
        </p:txBody>
      </p:sp>
      <p:sp>
        <p:nvSpPr>
          <p:cNvPr id="2054" name="Google Shape;2054;p27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272"/>
          <p:cNvSpPr txBox="1"/>
          <p:nvPr/>
        </p:nvSpPr>
        <p:spPr>
          <a:xfrm>
            <a:off x="1001486" y="297886"/>
            <a:ext cx="10598331" cy="553997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1" i="0" u="none" strike="noStrike" cap="none">
                <a:solidFill>
                  <a:srgbClr val="18579B"/>
                </a:solidFill>
                <a:latin typeface="Calibri"/>
                <a:ea typeface="Calibri"/>
                <a:cs typeface="Calibri"/>
                <a:sym typeface="Calibri"/>
              </a:rPr>
              <a:t>Be Professional &amp; Competent</a:t>
            </a:r>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2" indent="685800" algn="ctr" rtl="0">
              <a:lnSpc>
                <a:spcPct val="100000"/>
              </a:lnSpc>
              <a:spcBef>
                <a:spcPts val="0"/>
              </a:spcBef>
              <a:spcAft>
                <a:spcPts val="0"/>
              </a:spcAft>
              <a:buClr>
                <a:srgbClr val="18579B"/>
              </a:buClr>
              <a:buSzPts val="4000"/>
              <a:buFont typeface="Calibri"/>
              <a:buNone/>
            </a:pPr>
            <a:r>
              <a:rPr lang="en-US" sz="4000" b="0" i="0" u="none" strike="noStrike" cap="none">
                <a:solidFill>
                  <a:srgbClr val="18579B"/>
                </a:solidFill>
                <a:latin typeface="Calibri"/>
                <a:ea typeface="Calibri"/>
                <a:cs typeface="Calibri"/>
                <a:sym typeface="Calibri"/>
              </a:rPr>
              <a:t>The </a:t>
            </a:r>
            <a:r>
              <a:rPr lang="en-US" sz="4000" b="0" i="0" u="none" strike="noStrike" cap="none">
                <a:solidFill>
                  <a:srgbClr val="FF0000"/>
                </a:solidFill>
                <a:latin typeface="Calibri"/>
                <a:ea typeface="Calibri"/>
                <a:cs typeface="Calibri"/>
                <a:sym typeface="Calibri"/>
              </a:rPr>
              <a:t>match is about the players</a:t>
            </a:r>
            <a:r>
              <a:rPr lang="en-US" sz="4000" b="0" i="0" u="none" strike="noStrike" cap="none">
                <a:solidFill>
                  <a:srgbClr val="18579B"/>
                </a:solidFill>
                <a:latin typeface="Calibri"/>
                <a:ea typeface="Calibri"/>
                <a:cs typeface="Calibri"/>
                <a:sym typeface="Calibri"/>
              </a:rPr>
              <a:t> and the game</a:t>
            </a:r>
            <a:endParaRPr/>
          </a:p>
          <a:p>
            <a:pPr marL="0" marR="0" lvl="2" indent="685800" algn="ctr" rtl="0">
              <a:lnSpc>
                <a:spcPct val="100000"/>
              </a:lnSpc>
              <a:spcBef>
                <a:spcPts val="0"/>
              </a:spcBef>
              <a:spcAft>
                <a:spcPts val="0"/>
              </a:spcAft>
              <a:buClr>
                <a:srgbClr val="18579B"/>
              </a:buClr>
              <a:buSzPts val="4000"/>
              <a:buFont typeface="Calibri"/>
              <a:buNone/>
            </a:pPr>
            <a:r>
              <a:rPr lang="en-US" sz="4000" b="1" i="0" u="sng" strike="noStrike" cap="none">
                <a:solidFill>
                  <a:srgbClr val="18579B"/>
                </a:solidFill>
                <a:latin typeface="Calibri"/>
                <a:ea typeface="Calibri"/>
                <a:cs typeface="Calibri"/>
                <a:sym typeface="Calibri"/>
              </a:rPr>
              <a:t>NOT</a:t>
            </a:r>
            <a:r>
              <a:rPr lang="en-US" sz="4000" b="0" i="0" u="none" strike="noStrike" cap="none">
                <a:solidFill>
                  <a:srgbClr val="18579B"/>
                </a:solidFill>
                <a:latin typeface="Calibri"/>
                <a:ea typeface="Calibri"/>
                <a:cs typeface="Calibri"/>
                <a:sym typeface="Calibri"/>
              </a:rPr>
              <a:t> the </a:t>
            </a:r>
            <a:r>
              <a:rPr lang="en-US" sz="4000" b="0" i="0" u="sng" strike="noStrike" cap="none">
                <a:solidFill>
                  <a:srgbClr val="18579B"/>
                </a:solidFill>
                <a:latin typeface="Calibri"/>
                <a:ea typeface="Calibri"/>
                <a:cs typeface="Calibri"/>
                <a:sym typeface="Calibri"/>
              </a:rPr>
              <a:t>r</a:t>
            </a:r>
            <a:r>
              <a:rPr lang="en-US" sz="4000" b="0" i="0" u="none" strike="noStrike" cap="none">
                <a:solidFill>
                  <a:srgbClr val="18579B"/>
                </a:solidFill>
                <a:latin typeface="Calibri"/>
                <a:ea typeface="Calibri"/>
                <a:cs typeface="Calibri"/>
                <a:sym typeface="Calibri"/>
              </a:rPr>
              <a:t>eferee</a:t>
            </a:r>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2" indent="685800" algn="l"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"The Most Successful Referee Is The One </a:t>
            </a:r>
            <a:r>
              <a:rPr lang="en-US" sz="4000" b="1" i="1" u="none" strike="noStrike" cap="none">
                <a:solidFill>
                  <a:srgbClr val="FF0000"/>
                </a:solidFill>
                <a:latin typeface="Calibri"/>
                <a:ea typeface="Calibri"/>
                <a:cs typeface="Calibri"/>
                <a:sym typeface="Calibri"/>
              </a:rPr>
              <a:t>No  </a:t>
            </a:r>
            <a:endParaRPr/>
          </a:p>
          <a:p>
            <a:pPr marL="0" marR="0" lvl="2" indent="685800" algn="l" rtl="0">
              <a:lnSpc>
                <a:spcPct val="100000"/>
              </a:lnSpc>
              <a:spcBef>
                <a:spcPts val="0"/>
              </a:spcBef>
              <a:spcAft>
                <a:spcPts val="0"/>
              </a:spcAft>
              <a:buClr>
                <a:srgbClr val="FF0000"/>
              </a:buClr>
              <a:buSzPts val="4000"/>
              <a:buFont typeface="Calibri"/>
              <a:buNone/>
            </a:pPr>
            <a:r>
              <a:rPr lang="en-US" sz="4000" b="1" i="1" u="none" strike="noStrike" cap="none">
                <a:solidFill>
                  <a:srgbClr val="FF0000"/>
                </a:solidFill>
                <a:latin typeface="Calibri"/>
                <a:ea typeface="Calibri"/>
                <a:cs typeface="Calibri"/>
                <a:sym typeface="Calibri"/>
              </a:rPr>
              <a:t>One Remembers After The Match"</a:t>
            </a:r>
            <a:endParaRPr sz="1800" b="1" i="1" u="none" strike="noStrike" cap="none">
              <a:solidFill>
                <a:srgbClr val="FF0000"/>
              </a:solidFill>
              <a:latin typeface="Calibri"/>
              <a:ea typeface="Calibri"/>
              <a:cs typeface="Calibri"/>
              <a:sym typeface="Calibri"/>
            </a:endParaRPr>
          </a:p>
        </p:txBody>
      </p:sp>
      <p:sp>
        <p:nvSpPr>
          <p:cNvPr id="2060" name="Google Shape;2060;p27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273"/>
          <p:cNvSpPr txBox="1"/>
          <p:nvPr/>
        </p:nvSpPr>
        <p:spPr>
          <a:xfrm>
            <a:off x="1569719" y="-3087"/>
            <a:ext cx="8283438" cy="7645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n-US" sz="4400" b="0" i="1" u="sng" strike="noStrike" cap="none">
                <a:solidFill>
                  <a:srgbClr val="18579B"/>
                </a:solidFill>
                <a:latin typeface="Calibri"/>
                <a:ea typeface="Calibri"/>
                <a:cs typeface="Calibri"/>
                <a:sym typeface="Calibri"/>
              </a:rPr>
              <a:t>Next Steps</a:t>
            </a:r>
            <a:endParaRPr sz="4400" b="0" i="1" u="sng" strike="noStrike" cap="none">
              <a:solidFill>
                <a:srgbClr val="18579B"/>
              </a:solidFill>
              <a:latin typeface="Calibri"/>
              <a:ea typeface="Calibri"/>
              <a:cs typeface="Calibri"/>
              <a:sym typeface="Calibri"/>
            </a:endParaRPr>
          </a:p>
        </p:txBody>
      </p:sp>
      <p:sp>
        <p:nvSpPr>
          <p:cNvPr id="2066" name="Google Shape;2066;p273"/>
          <p:cNvSpPr txBox="1"/>
          <p:nvPr/>
        </p:nvSpPr>
        <p:spPr>
          <a:xfrm>
            <a:off x="133474" y="859065"/>
            <a:ext cx="11717867" cy="5693866"/>
          </a:xfrm>
          <a:prstGeom prst="rect">
            <a:avLst/>
          </a:prstGeom>
          <a:noFill/>
          <a:ln>
            <a:noFill/>
          </a:ln>
        </p:spPr>
        <p:txBody>
          <a:bodyPr spcFirstLastPara="1" wrap="square" lIns="45700" tIns="45700" rIns="45700" bIns="45700" anchor="t" anchorCtr="0">
            <a:spAutoFit/>
          </a:bodyPr>
          <a:lstStyle/>
          <a:p>
            <a:pPr marL="685800" marR="0" lvl="1" indent="-6858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This 3-day course is the “classroom” portion of the USA Pickleball Referee Training Program</a:t>
            </a:r>
            <a:endParaRPr/>
          </a:p>
          <a:p>
            <a:pPr marL="685800" marR="0" lvl="1" indent="-622300" algn="l" rtl="0">
              <a:lnSpc>
                <a:spcPct val="100000"/>
              </a:lnSpc>
              <a:spcBef>
                <a:spcPts val="0"/>
              </a:spcBef>
              <a:spcAft>
                <a:spcPts val="0"/>
              </a:spcAft>
              <a:buClr>
                <a:srgbClr val="18579B"/>
              </a:buClr>
              <a:buSzPts val="1000"/>
              <a:buFont typeface="Arial"/>
              <a:buNone/>
            </a:pPr>
            <a:endParaRPr sz="1000" b="0" i="0" u="none" strike="noStrike" cap="none">
              <a:solidFill>
                <a:srgbClr val="000000"/>
              </a:solidFill>
              <a:latin typeface="Calibri"/>
              <a:ea typeface="Calibri"/>
              <a:cs typeface="Calibri"/>
              <a:sym typeface="Calibri"/>
            </a:endParaRPr>
          </a:p>
          <a:p>
            <a:pPr marL="685800" marR="0" lvl="1" indent="-6858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The next step in the program is to attend the “on-court” portion with under the observation/coaching of a Registered Referee Trainer or Certified Referee (each USA Pickleball Region has a Referee Training Coordinator who can assist in identifying on-court trainers.</a:t>
            </a:r>
            <a:endParaRPr/>
          </a:p>
          <a:p>
            <a:pPr marL="685800" marR="0" lvl="1" indent="-622300" algn="l" rtl="0">
              <a:lnSpc>
                <a:spcPct val="100000"/>
              </a:lnSpc>
              <a:spcBef>
                <a:spcPts val="0"/>
              </a:spcBef>
              <a:spcAft>
                <a:spcPts val="0"/>
              </a:spcAft>
              <a:buClr>
                <a:srgbClr val="18579B"/>
              </a:buClr>
              <a:buSzPts val="1000"/>
              <a:buFont typeface="Arial"/>
              <a:buNone/>
            </a:pPr>
            <a:endParaRPr sz="1000" b="0" i="0" u="none" strike="noStrike" cap="none">
              <a:solidFill>
                <a:srgbClr val="000000"/>
              </a:solidFill>
              <a:latin typeface="Calibri"/>
              <a:ea typeface="Calibri"/>
              <a:cs typeface="Calibri"/>
              <a:sym typeface="Calibri"/>
            </a:endParaRPr>
          </a:p>
          <a:p>
            <a:pPr marL="685800" marR="0" lvl="1" indent="-6858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If you aren’t yet a USA Pickleball member, JOIN!</a:t>
            </a:r>
            <a:endParaRPr/>
          </a:p>
          <a:p>
            <a:pPr marL="685800" marR="0" lvl="1" indent="-622300" algn="l" rtl="0">
              <a:lnSpc>
                <a:spcPct val="100000"/>
              </a:lnSpc>
              <a:spcBef>
                <a:spcPts val="0"/>
              </a:spcBef>
              <a:spcAft>
                <a:spcPts val="0"/>
              </a:spcAft>
              <a:buClr>
                <a:srgbClr val="18579B"/>
              </a:buClr>
              <a:buSzPts val="1000"/>
              <a:buFont typeface="Arial"/>
              <a:buNone/>
            </a:pPr>
            <a:endParaRPr sz="1000" b="0" i="0" u="none" strike="noStrike" cap="none">
              <a:solidFill>
                <a:srgbClr val="000000"/>
              </a:solidFill>
              <a:latin typeface="Calibri"/>
              <a:ea typeface="Calibri"/>
              <a:cs typeface="Calibri"/>
              <a:sym typeface="Calibri"/>
            </a:endParaRPr>
          </a:p>
          <a:p>
            <a:pPr marL="685800" marR="0" lvl="1" indent="-685800" algn="l" rtl="0">
              <a:lnSpc>
                <a:spcPct val="100000"/>
              </a:lnSpc>
              <a:spcBef>
                <a:spcPts val="0"/>
              </a:spcBef>
              <a:spcAft>
                <a:spcPts val="0"/>
              </a:spcAft>
              <a:buClr>
                <a:srgbClr val="18579B"/>
              </a:buClr>
              <a:buSzPts val="3600"/>
              <a:buFont typeface="Arial"/>
              <a:buChar char="•"/>
            </a:pPr>
            <a:r>
              <a:rPr lang="en-US" sz="3600" b="0" i="0" u="none" strike="noStrike" cap="none">
                <a:solidFill>
                  <a:srgbClr val="18579B"/>
                </a:solidFill>
                <a:latin typeface="Calibri"/>
                <a:ea typeface="Calibri"/>
                <a:cs typeface="Calibri"/>
                <a:sym typeface="Calibri"/>
              </a:rPr>
              <a:t>Practice, practice, practice! </a:t>
            </a:r>
            <a:endParaRPr sz="3600" b="0" i="0" u="none" strike="noStrike" cap="none">
              <a:solidFill>
                <a:srgbClr val="000000"/>
              </a:solidFill>
              <a:latin typeface="Calibri"/>
              <a:ea typeface="Calibri"/>
              <a:cs typeface="Calibri"/>
              <a:sym typeface="Calibri"/>
            </a:endParaRPr>
          </a:p>
        </p:txBody>
      </p:sp>
      <p:sp>
        <p:nvSpPr>
          <p:cNvPr id="2067" name="Google Shape;2067;p273"/>
          <p:cNvSpPr txBox="1"/>
          <p:nvPr/>
        </p:nvSpPr>
        <p:spPr>
          <a:xfrm>
            <a:off x="976442" y="2295093"/>
            <a:ext cx="8876715" cy="584775"/>
          </a:xfrm>
          <a:prstGeom prst="rect">
            <a:avLst/>
          </a:prstGeom>
          <a:noFill/>
          <a:ln>
            <a:noFill/>
          </a:ln>
        </p:spPr>
        <p:txBody>
          <a:bodyPr spcFirstLastPara="1" wrap="square" lIns="45700" tIns="45700" rIns="45700" bIns="45700" anchor="t" anchorCtr="0">
            <a:spAutoFit/>
          </a:bodyPr>
          <a:lstStyle/>
          <a:p>
            <a:pPr marL="0" marR="0" lvl="2" indent="914400" algn="ctr" rtl="0">
              <a:lnSpc>
                <a:spcPct val="100000"/>
              </a:lnSpc>
              <a:spcBef>
                <a:spcPts val="0"/>
              </a:spcBef>
              <a:spcAft>
                <a:spcPts val="0"/>
              </a:spcAft>
              <a:buClr>
                <a:srgbClr val="18579B"/>
              </a:buClr>
              <a:buSzPts val="3200"/>
              <a:buFont typeface="Source Sans Pro"/>
              <a:buNone/>
            </a:pPr>
            <a:endParaRPr sz="3200" b="0" i="1" u="none" strike="noStrike" cap="none">
              <a:solidFill>
                <a:srgbClr val="000000"/>
              </a:solidFill>
              <a:latin typeface="Calibri"/>
              <a:ea typeface="Calibri"/>
              <a:cs typeface="Calibri"/>
              <a:sym typeface="Calibri"/>
            </a:endParaRPr>
          </a:p>
        </p:txBody>
      </p:sp>
      <p:sp>
        <p:nvSpPr>
          <p:cNvPr id="2068" name="Google Shape;2068;p27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274"/>
          <p:cNvSpPr txBox="1">
            <a:spLocks noGrp="1"/>
          </p:cNvSpPr>
          <p:nvPr>
            <p:ph type="body" idx="1"/>
          </p:nvPr>
        </p:nvSpPr>
        <p:spPr>
          <a:xfrm>
            <a:off x="1439333" y="64242"/>
            <a:ext cx="9465733" cy="765970"/>
          </a:xfrm>
          <a:prstGeom prst="rect">
            <a:avLst/>
          </a:prstGeom>
          <a:noFill/>
          <a:ln>
            <a:noFill/>
          </a:ln>
        </p:spPr>
        <p:txBody>
          <a:bodyPr spcFirstLastPara="1" wrap="square" lIns="45700" tIns="45700" rIns="45700" bIns="45700" anchor="t" anchorCtr="0">
            <a:normAutofit fontScale="92500"/>
          </a:bodyPr>
          <a:lstStyle/>
          <a:p>
            <a:pPr marL="0" lvl="1" indent="349250" algn="ctr" rtl="0">
              <a:lnSpc>
                <a:spcPct val="100000"/>
              </a:lnSpc>
              <a:spcBef>
                <a:spcPts val="0"/>
              </a:spcBef>
              <a:spcAft>
                <a:spcPts val="0"/>
              </a:spcAft>
              <a:buSzPct val="100000"/>
              <a:buFont typeface="Noto Sans Symbols"/>
              <a:buNone/>
            </a:pPr>
            <a:r>
              <a:rPr lang="en-US" sz="4400" i="1">
                <a:solidFill>
                  <a:schemeClr val="dk1"/>
                </a:solidFill>
              </a:rPr>
              <a:t>Regional Referee Training Coordinators</a:t>
            </a:r>
            <a:endParaRPr sz="4400" i="1">
              <a:solidFill>
                <a:schemeClr val="dk1"/>
              </a:solidFill>
            </a:endParaRPr>
          </a:p>
          <a:p>
            <a:pPr marL="0" lvl="1" indent="349250" algn="l" rtl="0">
              <a:lnSpc>
                <a:spcPct val="100000"/>
              </a:lnSpc>
              <a:spcBef>
                <a:spcPts val="600"/>
              </a:spcBef>
              <a:spcAft>
                <a:spcPts val="0"/>
              </a:spcAft>
              <a:buSzPct val="100000"/>
              <a:buFont typeface="Noto Sans Symbols"/>
              <a:buNone/>
            </a:pPr>
            <a:endParaRPr sz="1800"/>
          </a:p>
          <a:p>
            <a:pPr marL="0" lvl="1" indent="349250" algn="l" rtl="0">
              <a:lnSpc>
                <a:spcPct val="100000"/>
              </a:lnSpc>
              <a:spcBef>
                <a:spcPts val="600"/>
              </a:spcBef>
              <a:spcAft>
                <a:spcPts val="0"/>
              </a:spcAft>
              <a:buSzPct val="100000"/>
              <a:buFont typeface="Noto Sans Symbols"/>
              <a:buNone/>
            </a:pPr>
            <a:endParaRPr sz="1800"/>
          </a:p>
          <a:p>
            <a:pPr marL="184150" lvl="2" indent="0" algn="l" rtl="0">
              <a:lnSpc>
                <a:spcPct val="100000"/>
              </a:lnSpc>
              <a:spcBef>
                <a:spcPts val="600"/>
              </a:spcBef>
              <a:spcAft>
                <a:spcPts val="0"/>
              </a:spcAft>
              <a:buClr>
                <a:srgbClr val="18579B"/>
              </a:buClr>
              <a:buSzPct val="100000"/>
              <a:buNone/>
            </a:pPr>
            <a:endParaRPr sz="4000"/>
          </a:p>
        </p:txBody>
      </p:sp>
      <p:sp>
        <p:nvSpPr>
          <p:cNvPr id="2074" name="Google Shape;2074;p274"/>
          <p:cNvSpPr txBox="1"/>
          <p:nvPr/>
        </p:nvSpPr>
        <p:spPr>
          <a:xfrm>
            <a:off x="1439333" y="5770131"/>
            <a:ext cx="9561270" cy="36933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Source Sans Pro"/>
              <a:buNone/>
            </a:pPr>
            <a:r>
              <a:rPr lang="en-US" sz="1800" b="0" i="0" u="none" strike="noStrike" cap="none">
                <a:solidFill>
                  <a:srgbClr val="000000"/>
                </a:solidFill>
                <a:latin typeface="Source Sans Pro"/>
                <a:ea typeface="Source Sans Pro"/>
                <a:cs typeface="Source Sans Pro"/>
                <a:sym typeface="Source Sans Pro"/>
              </a:rPr>
              <a:t>https://usapickleball.org/get-involved/pickleball-officiating-2/officiating-organization/</a:t>
            </a:r>
            <a:endParaRPr/>
          </a:p>
        </p:txBody>
      </p:sp>
      <p:sp>
        <p:nvSpPr>
          <p:cNvPr id="2075" name="Google Shape;2075;p27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87</a:t>
            </a:fld>
            <a:endParaRPr/>
          </a:p>
        </p:txBody>
      </p:sp>
      <p:pic>
        <p:nvPicPr>
          <p:cNvPr id="2076" name="Google Shape;2076;p274"/>
          <p:cNvPicPr preferRelativeResize="0"/>
          <p:nvPr/>
        </p:nvPicPr>
        <p:blipFill rotWithShape="1">
          <a:blip r:embed="rId3">
            <a:alphaModFix/>
          </a:blip>
          <a:srcRect/>
          <a:stretch/>
        </p:blipFill>
        <p:spPr>
          <a:xfrm>
            <a:off x="249783" y="954499"/>
            <a:ext cx="11692434" cy="439091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275"/>
          <p:cNvSpPr txBox="1">
            <a:spLocks noGrp="1"/>
          </p:cNvSpPr>
          <p:nvPr>
            <p:ph type="body" idx="1"/>
          </p:nvPr>
        </p:nvSpPr>
        <p:spPr>
          <a:xfrm>
            <a:off x="1439333" y="64242"/>
            <a:ext cx="9465733" cy="765970"/>
          </a:xfrm>
          <a:prstGeom prst="rect">
            <a:avLst/>
          </a:prstGeom>
          <a:noFill/>
          <a:ln>
            <a:noFill/>
          </a:ln>
        </p:spPr>
        <p:txBody>
          <a:bodyPr spcFirstLastPara="1" wrap="square" lIns="45700" tIns="45700" rIns="45700" bIns="45700" anchor="t" anchorCtr="0">
            <a:normAutofit fontScale="92500"/>
          </a:bodyPr>
          <a:lstStyle/>
          <a:p>
            <a:pPr marL="0" lvl="1" indent="349250" algn="ctr" rtl="0">
              <a:lnSpc>
                <a:spcPct val="100000"/>
              </a:lnSpc>
              <a:spcBef>
                <a:spcPts val="0"/>
              </a:spcBef>
              <a:spcAft>
                <a:spcPts val="0"/>
              </a:spcAft>
              <a:buSzPct val="100000"/>
              <a:buFont typeface="Noto Sans Symbols"/>
              <a:buNone/>
            </a:pPr>
            <a:r>
              <a:rPr lang="en-US" sz="4400" i="1">
                <a:solidFill>
                  <a:schemeClr val="dk1"/>
                </a:solidFill>
              </a:rPr>
              <a:t>Regional Referee Training Coordinators</a:t>
            </a:r>
            <a:endParaRPr sz="4400" i="1">
              <a:solidFill>
                <a:schemeClr val="dk1"/>
              </a:solidFill>
            </a:endParaRPr>
          </a:p>
          <a:p>
            <a:pPr marL="0" lvl="1" indent="349250" algn="l" rtl="0">
              <a:lnSpc>
                <a:spcPct val="100000"/>
              </a:lnSpc>
              <a:spcBef>
                <a:spcPts val="600"/>
              </a:spcBef>
              <a:spcAft>
                <a:spcPts val="0"/>
              </a:spcAft>
              <a:buSzPct val="100000"/>
              <a:buFont typeface="Noto Sans Symbols"/>
              <a:buNone/>
            </a:pPr>
            <a:endParaRPr sz="1800"/>
          </a:p>
          <a:p>
            <a:pPr marL="0" lvl="1" indent="349250" algn="l" rtl="0">
              <a:lnSpc>
                <a:spcPct val="100000"/>
              </a:lnSpc>
              <a:spcBef>
                <a:spcPts val="600"/>
              </a:spcBef>
              <a:spcAft>
                <a:spcPts val="0"/>
              </a:spcAft>
              <a:buSzPct val="100000"/>
              <a:buFont typeface="Noto Sans Symbols"/>
              <a:buNone/>
            </a:pPr>
            <a:endParaRPr sz="1800"/>
          </a:p>
          <a:p>
            <a:pPr marL="184150" lvl="2" indent="0" algn="l" rtl="0">
              <a:lnSpc>
                <a:spcPct val="100000"/>
              </a:lnSpc>
              <a:spcBef>
                <a:spcPts val="600"/>
              </a:spcBef>
              <a:spcAft>
                <a:spcPts val="0"/>
              </a:spcAft>
              <a:buClr>
                <a:srgbClr val="18579B"/>
              </a:buClr>
              <a:buSzPct val="100000"/>
              <a:buNone/>
            </a:pPr>
            <a:endParaRPr sz="4000"/>
          </a:p>
        </p:txBody>
      </p:sp>
      <p:sp>
        <p:nvSpPr>
          <p:cNvPr id="2082" name="Google Shape;2082;p275"/>
          <p:cNvSpPr txBox="1"/>
          <p:nvPr/>
        </p:nvSpPr>
        <p:spPr>
          <a:xfrm>
            <a:off x="1439333" y="5770131"/>
            <a:ext cx="9561270" cy="36933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Source Sans Pro"/>
              <a:buNone/>
            </a:pPr>
            <a:r>
              <a:rPr lang="en-US" sz="1800" b="0" i="0" u="none" strike="noStrike" cap="none">
                <a:solidFill>
                  <a:srgbClr val="000000"/>
                </a:solidFill>
                <a:latin typeface="Source Sans Pro"/>
                <a:ea typeface="Source Sans Pro"/>
                <a:cs typeface="Source Sans Pro"/>
                <a:sym typeface="Source Sans Pro"/>
              </a:rPr>
              <a:t>https://usapickleball.org/get-involved/pickleball-officiating-2/officiating-organization/</a:t>
            </a:r>
            <a:endParaRPr/>
          </a:p>
        </p:txBody>
      </p:sp>
      <p:sp>
        <p:nvSpPr>
          <p:cNvPr id="2083" name="Google Shape;2083;p27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88</a:t>
            </a:fld>
            <a:endParaRPr/>
          </a:p>
        </p:txBody>
      </p:sp>
      <p:pic>
        <p:nvPicPr>
          <p:cNvPr id="2084" name="Google Shape;2084;p275"/>
          <p:cNvPicPr preferRelativeResize="0"/>
          <p:nvPr/>
        </p:nvPicPr>
        <p:blipFill rotWithShape="1">
          <a:blip r:embed="rId3">
            <a:alphaModFix/>
          </a:blip>
          <a:srcRect/>
          <a:stretch/>
        </p:blipFill>
        <p:spPr>
          <a:xfrm>
            <a:off x="70659" y="991366"/>
            <a:ext cx="11887836" cy="433410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276"/>
          <p:cNvSpPr txBox="1">
            <a:spLocks noGrp="1"/>
          </p:cNvSpPr>
          <p:nvPr>
            <p:ph type="body" idx="1"/>
          </p:nvPr>
        </p:nvSpPr>
        <p:spPr>
          <a:xfrm>
            <a:off x="1487101" y="202600"/>
            <a:ext cx="9465733" cy="765970"/>
          </a:xfrm>
          <a:prstGeom prst="rect">
            <a:avLst/>
          </a:prstGeom>
          <a:noFill/>
          <a:ln>
            <a:noFill/>
          </a:ln>
        </p:spPr>
        <p:txBody>
          <a:bodyPr spcFirstLastPara="1" wrap="square" lIns="45700" tIns="45700" rIns="45700" bIns="45700" anchor="t" anchorCtr="0">
            <a:normAutofit fontScale="92500"/>
          </a:bodyPr>
          <a:lstStyle/>
          <a:p>
            <a:pPr marL="0" lvl="1" indent="349250" algn="ctr" rtl="0">
              <a:lnSpc>
                <a:spcPct val="100000"/>
              </a:lnSpc>
              <a:spcBef>
                <a:spcPts val="0"/>
              </a:spcBef>
              <a:spcAft>
                <a:spcPts val="0"/>
              </a:spcAft>
              <a:buSzPct val="100000"/>
              <a:buFont typeface="Noto Sans Symbols"/>
              <a:buNone/>
            </a:pPr>
            <a:r>
              <a:rPr lang="en-US" sz="4400" i="1">
                <a:solidFill>
                  <a:schemeClr val="dk1"/>
                </a:solidFill>
              </a:rPr>
              <a:t>Regional Referee Training Coordinators</a:t>
            </a:r>
            <a:endParaRPr sz="4400" i="1">
              <a:solidFill>
                <a:schemeClr val="dk1"/>
              </a:solidFill>
            </a:endParaRPr>
          </a:p>
          <a:p>
            <a:pPr marL="0" lvl="1" indent="349250" algn="l" rtl="0">
              <a:lnSpc>
                <a:spcPct val="100000"/>
              </a:lnSpc>
              <a:spcBef>
                <a:spcPts val="600"/>
              </a:spcBef>
              <a:spcAft>
                <a:spcPts val="0"/>
              </a:spcAft>
              <a:buSzPct val="100000"/>
              <a:buFont typeface="Noto Sans Symbols"/>
              <a:buNone/>
            </a:pPr>
            <a:endParaRPr sz="1800"/>
          </a:p>
          <a:p>
            <a:pPr marL="0" lvl="1" indent="349250" algn="l" rtl="0">
              <a:lnSpc>
                <a:spcPct val="100000"/>
              </a:lnSpc>
              <a:spcBef>
                <a:spcPts val="600"/>
              </a:spcBef>
              <a:spcAft>
                <a:spcPts val="0"/>
              </a:spcAft>
              <a:buSzPct val="100000"/>
              <a:buFont typeface="Noto Sans Symbols"/>
              <a:buNone/>
            </a:pPr>
            <a:endParaRPr sz="1800"/>
          </a:p>
          <a:p>
            <a:pPr marL="184150" lvl="2" indent="0" algn="l" rtl="0">
              <a:lnSpc>
                <a:spcPct val="100000"/>
              </a:lnSpc>
              <a:spcBef>
                <a:spcPts val="600"/>
              </a:spcBef>
              <a:spcAft>
                <a:spcPts val="0"/>
              </a:spcAft>
              <a:buClr>
                <a:srgbClr val="18579B"/>
              </a:buClr>
              <a:buSzPct val="100000"/>
              <a:buNone/>
            </a:pPr>
            <a:endParaRPr sz="4000"/>
          </a:p>
        </p:txBody>
      </p:sp>
      <p:sp>
        <p:nvSpPr>
          <p:cNvPr id="2090" name="Google Shape;2090;p276"/>
          <p:cNvSpPr txBox="1"/>
          <p:nvPr/>
        </p:nvSpPr>
        <p:spPr>
          <a:xfrm>
            <a:off x="1439333" y="5770131"/>
            <a:ext cx="9561270" cy="36933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Source Sans Pro"/>
              <a:buNone/>
            </a:pPr>
            <a:r>
              <a:rPr lang="en-US" sz="1800" b="0" i="0" u="none" strike="noStrike" cap="none">
                <a:solidFill>
                  <a:srgbClr val="000000"/>
                </a:solidFill>
                <a:latin typeface="Source Sans Pro"/>
                <a:ea typeface="Source Sans Pro"/>
                <a:cs typeface="Source Sans Pro"/>
                <a:sym typeface="Source Sans Pro"/>
              </a:rPr>
              <a:t>https://usapickleball.org/get-involved/pickleball-officiating-2/officiating-organization/</a:t>
            </a:r>
            <a:endParaRPr/>
          </a:p>
        </p:txBody>
      </p:sp>
      <p:sp>
        <p:nvSpPr>
          <p:cNvPr id="2091" name="Google Shape;2091;p27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89</a:t>
            </a:fld>
            <a:endParaRPr/>
          </a:p>
        </p:txBody>
      </p:sp>
      <p:pic>
        <p:nvPicPr>
          <p:cNvPr id="2092" name="Google Shape;2092;p276"/>
          <p:cNvPicPr preferRelativeResize="0"/>
          <p:nvPr/>
        </p:nvPicPr>
        <p:blipFill rotWithShape="1">
          <a:blip r:embed="rId3">
            <a:alphaModFix/>
          </a:blip>
          <a:srcRect/>
          <a:stretch/>
        </p:blipFill>
        <p:spPr>
          <a:xfrm>
            <a:off x="96073" y="968570"/>
            <a:ext cx="11999853" cy="44588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9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9</a:t>
            </a:fld>
            <a:endParaRPr sz="3600" b="0" i="0" u="none" strike="noStrike" cap="none">
              <a:solidFill>
                <a:srgbClr val="FFFFFF"/>
              </a:solidFill>
              <a:latin typeface="Source Sans Pro"/>
              <a:ea typeface="Source Sans Pro"/>
              <a:cs typeface="Source Sans Pro"/>
              <a:sym typeface="Source Sans Pro"/>
            </a:endParaRPr>
          </a:p>
        </p:txBody>
      </p:sp>
      <p:sp>
        <p:nvSpPr>
          <p:cNvPr id="1543" name="Google Shape;1543;p196"/>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n-US" sz="4000" b="1" i="1" u="none" strike="noStrike" cap="none">
                <a:solidFill>
                  <a:srgbClr val="18579B"/>
                </a:solidFill>
                <a:latin typeface="Calibri"/>
                <a:ea typeface="Calibri"/>
                <a:cs typeface="Calibri"/>
                <a:sym typeface="Calibri"/>
              </a:rPr>
              <a:t>Updates from Day 2</a:t>
            </a:r>
            <a:endParaRPr/>
          </a:p>
        </p:txBody>
      </p:sp>
      <p:pic>
        <p:nvPicPr>
          <p:cNvPr id="1544" name="Google Shape;1544;p196"/>
          <p:cNvPicPr preferRelativeResize="0"/>
          <p:nvPr/>
        </p:nvPicPr>
        <p:blipFill rotWithShape="1">
          <a:blip r:embed="rId3">
            <a:alphaModFix/>
          </a:blip>
          <a:srcRect/>
          <a:stretch/>
        </p:blipFill>
        <p:spPr>
          <a:xfrm>
            <a:off x="565707" y="782320"/>
            <a:ext cx="10915092" cy="524764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277"/>
          <p:cNvSpPr txBox="1"/>
          <p:nvPr/>
        </p:nvSpPr>
        <p:spPr>
          <a:xfrm>
            <a:off x="1105988" y="1214369"/>
            <a:ext cx="9831977" cy="36009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9600"/>
              <a:buFont typeface="Calibri"/>
              <a:buNone/>
            </a:pPr>
            <a:r>
              <a:rPr lang="en-US" sz="9600" b="0" i="1" u="none" strike="noStrike" cap="none">
                <a:solidFill>
                  <a:srgbClr val="18579B"/>
                </a:solidFill>
                <a:latin typeface="Calibri"/>
                <a:ea typeface="Calibri"/>
                <a:cs typeface="Calibri"/>
                <a:sym typeface="Calibri"/>
              </a:rPr>
              <a:t>End of Day 3 - Questions</a:t>
            </a:r>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2098" name="Google Shape;2098;p277" descr="Picture 3"/>
          <p:cNvPicPr preferRelativeResize="0"/>
          <p:nvPr/>
        </p:nvPicPr>
        <p:blipFill rotWithShape="1">
          <a:blip r:embed="rId3">
            <a:alphaModFix/>
          </a:blip>
          <a:srcRect/>
          <a:stretch/>
        </p:blipFill>
        <p:spPr>
          <a:xfrm>
            <a:off x="4954864" y="4474654"/>
            <a:ext cx="2282271" cy="1430382"/>
          </a:xfrm>
          <a:prstGeom prst="rect">
            <a:avLst/>
          </a:prstGeom>
          <a:noFill/>
          <a:ln>
            <a:noFill/>
          </a:ln>
        </p:spPr>
      </p:pic>
      <p:sp>
        <p:nvSpPr>
          <p:cNvPr id="2099" name="Google Shape;2099;p27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90</a:t>
            </a:fld>
            <a:endParaRPr/>
          </a:p>
        </p:txBody>
      </p:sp>
    </p:spTree>
  </p:cSld>
  <p:clrMapOvr>
    <a:masterClrMapping/>
  </p:clrMapOvr>
</p:sld>
</file>

<file path=ppt/theme/theme1.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3565</Words>
  <Application>Microsoft Office PowerPoint</Application>
  <PresentationFormat>Personalizado</PresentationFormat>
  <Paragraphs>767</Paragraphs>
  <Slides>90</Slides>
  <Notes>90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90</vt:i4>
      </vt:variant>
    </vt:vector>
  </HeadingPairs>
  <TitlesOfParts>
    <vt:vector size="97" baseType="lpstr">
      <vt:lpstr>Arial</vt:lpstr>
      <vt:lpstr>Noto Sans Symbols</vt:lpstr>
      <vt:lpstr>Times New Roman</vt:lpstr>
      <vt:lpstr>Source Sans Pro</vt:lpstr>
      <vt:lpstr>Courier New</vt:lpstr>
      <vt:lpstr>Calibri</vt:lpstr>
      <vt:lpstr>Breeze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Calling the Wrong Score Jan/Feb 2022 Pickleball Magazine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Marsha</dc:creator>
  <cp:lastModifiedBy>Juankar .</cp:lastModifiedBy>
  <cp:revision>1</cp:revision>
  <dcterms:created xsi:type="dcterms:W3CDTF">2021-02-11T03:13:44Z</dcterms:created>
  <dcterms:modified xsi:type="dcterms:W3CDTF">2023-02-15T18:00:08Z</dcterms:modified>
</cp:coreProperties>
</file>